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349" r:id="rId2"/>
    <p:sldId id="346" r:id="rId3"/>
    <p:sldId id="347" r:id="rId4"/>
    <p:sldId id="348" r:id="rId5"/>
    <p:sldId id="340" r:id="rId6"/>
    <p:sldId id="312" r:id="rId7"/>
    <p:sldId id="335" r:id="rId8"/>
    <p:sldId id="325" r:id="rId9"/>
    <p:sldId id="326" r:id="rId10"/>
    <p:sldId id="327" r:id="rId11"/>
    <p:sldId id="336" r:id="rId12"/>
    <p:sldId id="328" r:id="rId13"/>
    <p:sldId id="330" r:id="rId14"/>
    <p:sldId id="329" r:id="rId15"/>
    <p:sldId id="334" r:id="rId16"/>
    <p:sldId id="331" r:id="rId17"/>
    <p:sldId id="332" r:id="rId18"/>
    <p:sldId id="333" r:id="rId19"/>
    <p:sldId id="314" r:id="rId20"/>
    <p:sldId id="350" r:id="rId21"/>
    <p:sldId id="341" r:id="rId22"/>
    <p:sldId id="342" r:id="rId23"/>
    <p:sldId id="343" r:id="rId24"/>
    <p:sldId id="344" r:id="rId25"/>
    <p:sldId id="34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223"/>
    <a:srgbClr val="9933FF"/>
    <a:srgbClr val="7A4DF9"/>
    <a:srgbClr val="7D7D7D"/>
    <a:srgbClr val="7F7F7F"/>
    <a:srgbClr val="FF6699"/>
    <a:srgbClr val="932CD2"/>
    <a:srgbClr val="5015F7"/>
    <a:srgbClr val="560464"/>
    <a:srgbClr val="A5A9F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88571" autoAdjust="0"/>
  </p:normalViewPr>
  <p:slideViewPr>
    <p:cSldViewPr>
      <p:cViewPr>
        <p:scale>
          <a:sx n="95" d="100"/>
          <a:sy n="95" d="100"/>
        </p:scale>
        <p:origin x="-105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6AFDB-9403-420A-B643-45A9F24602F1}" type="doc">
      <dgm:prSet loTypeId="urn:microsoft.com/office/officeart/2011/layout/ConvergingText#1" loCatId="officeonlin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020C149-29FA-46DF-9A09-395570853017}">
      <dgm:prSet phldrT="[Текст]" custT="1"/>
      <dgm:spPr/>
      <dgm:t>
        <a:bodyPr/>
        <a:lstStyle/>
        <a:p>
          <a:r>
            <a:rPr lang="ru-RU" sz="2500" kern="700" spc="0" normalizeH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формулы</a:t>
          </a:r>
        </a:p>
      </dgm:t>
    </dgm:pt>
    <dgm:pt modelId="{8F86DE85-01AB-44EA-84CB-1FF6EE6A938A}" type="parTrans" cxnId="{7655821D-5689-42CC-835C-7F6289EA8727}">
      <dgm:prSet/>
      <dgm:spPr/>
      <dgm:t>
        <a:bodyPr/>
        <a:lstStyle/>
        <a:p>
          <a:endParaRPr lang="uk-UA"/>
        </a:p>
      </dgm:t>
    </dgm:pt>
    <dgm:pt modelId="{3710104C-AF69-4587-96CC-42DF9ECEE828}" type="sibTrans" cxnId="{7655821D-5689-42CC-835C-7F6289EA8727}">
      <dgm:prSet/>
      <dgm:spPr/>
      <dgm:t>
        <a:bodyPr/>
        <a:lstStyle/>
        <a:p>
          <a:endParaRPr lang="uk-UA"/>
        </a:p>
      </dgm:t>
    </dgm:pt>
    <dgm:pt modelId="{CA7868AD-BD6A-4959-B8A9-70B102EF83C7}">
      <dgm:prSet phldrT="[Текст]" custT="1"/>
      <dgm:spPr/>
      <dgm:t>
        <a:bodyPr/>
        <a:lstStyle/>
        <a:p>
          <a:r>
            <a:rPr lang="ru-RU" sz="1400" dirty="0" smtClean="0"/>
            <a:t>Сырой протеин</a:t>
          </a:r>
          <a:endParaRPr lang="uk-UA" sz="1400" dirty="0"/>
        </a:p>
      </dgm:t>
    </dgm:pt>
    <dgm:pt modelId="{653B87C0-14FC-4E5A-B09A-B90A3BBB3B30}" type="parTrans" cxnId="{BEAEB99F-0AB3-4E43-BB94-72046EB2EF53}">
      <dgm:prSet/>
      <dgm:spPr/>
      <dgm:t>
        <a:bodyPr/>
        <a:lstStyle/>
        <a:p>
          <a:endParaRPr lang="uk-UA"/>
        </a:p>
      </dgm:t>
    </dgm:pt>
    <dgm:pt modelId="{F0ED09F3-0547-48B3-B6B2-83F6C99841FF}" type="sibTrans" cxnId="{BEAEB99F-0AB3-4E43-BB94-72046EB2EF53}">
      <dgm:prSet/>
      <dgm:spPr/>
      <dgm:t>
        <a:bodyPr/>
        <a:lstStyle/>
        <a:p>
          <a:endParaRPr lang="uk-UA"/>
        </a:p>
      </dgm:t>
    </dgm:pt>
    <dgm:pt modelId="{717BD16B-EFE7-47B8-9E29-509B16B0D9D2}">
      <dgm:prSet phldrT="[Текст]" custT="1"/>
      <dgm:spPr/>
      <dgm:t>
        <a:bodyPr/>
        <a:lstStyle/>
        <a:p>
          <a:r>
            <a:rPr lang="ru-RU" sz="1400" dirty="0" smtClean="0"/>
            <a:t>Сырая клетчатка и зола</a:t>
          </a:r>
          <a:endParaRPr lang="uk-UA" sz="1400" dirty="0"/>
        </a:p>
      </dgm:t>
    </dgm:pt>
    <dgm:pt modelId="{58A13572-7BF0-4894-9070-AA24F93BA234}" type="parTrans" cxnId="{9654B245-BAF8-4B30-9AC2-22894D05548E}">
      <dgm:prSet/>
      <dgm:spPr/>
      <dgm:t>
        <a:bodyPr/>
        <a:lstStyle/>
        <a:p>
          <a:endParaRPr lang="uk-UA"/>
        </a:p>
      </dgm:t>
    </dgm:pt>
    <dgm:pt modelId="{C9CC54D5-EB9E-4820-9B65-C2C802B63CFC}" type="sibTrans" cxnId="{9654B245-BAF8-4B30-9AC2-22894D05548E}">
      <dgm:prSet/>
      <dgm:spPr/>
      <dgm:t>
        <a:bodyPr/>
        <a:lstStyle/>
        <a:p>
          <a:endParaRPr lang="uk-UA"/>
        </a:p>
      </dgm:t>
    </dgm:pt>
    <dgm:pt modelId="{43D0C60C-7A34-4FE7-92DA-C4765AD7D237}">
      <dgm:prSet phldrT="[Текст]" custT="1"/>
      <dgm:spPr/>
      <dgm:t>
        <a:bodyPr/>
        <a:lstStyle/>
        <a:p>
          <a:r>
            <a:rPr lang="ru-RU" sz="1400" dirty="0" smtClean="0"/>
            <a:t>Сырой жир</a:t>
          </a:r>
          <a:endParaRPr lang="uk-UA" sz="1400" dirty="0"/>
        </a:p>
      </dgm:t>
    </dgm:pt>
    <dgm:pt modelId="{67363842-5C2C-4113-B14A-ED2EA24E0A85}" type="parTrans" cxnId="{54218B49-85EB-451A-A31F-8DE446C9C270}">
      <dgm:prSet/>
      <dgm:spPr/>
      <dgm:t>
        <a:bodyPr/>
        <a:lstStyle/>
        <a:p>
          <a:endParaRPr lang="uk-UA"/>
        </a:p>
      </dgm:t>
    </dgm:pt>
    <dgm:pt modelId="{77DCFC63-58A2-4A41-BBCB-60162C616FAE}" type="sibTrans" cxnId="{54218B49-85EB-451A-A31F-8DE446C9C270}">
      <dgm:prSet/>
      <dgm:spPr/>
      <dgm:t>
        <a:bodyPr/>
        <a:lstStyle/>
        <a:p>
          <a:endParaRPr lang="uk-UA"/>
        </a:p>
      </dgm:t>
    </dgm:pt>
    <dgm:pt modelId="{2CBF85F5-A81C-413E-ACCA-8DACBECA4554}">
      <dgm:prSet phldrT="[Текст]" custT="1"/>
      <dgm:spPr/>
      <dgm:t>
        <a:bodyPr/>
        <a:lstStyle/>
        <a:p>
          <a:r>
            <a:rPr lang="ru-RU" sz="1400" dirty="0" smtClean="0"/>
            <a:t>Сухое вещество</a:t>
          </a:r>
          <a:endParaRPr lang="uk-UA" sz="1400" dirty="0"/>
        </a:p>
      </dgm:t>
    </dgm:pt>
    <dgm:pt modelId="{BC375FE4-A53E-4A26-AF8E-735333FB4F6C}" type="parTrans" cxnId="{4FB70A53-6FD1-447F-9E37-0FCBF3CC45B9}">
      <dgm:prSet/>
      <dgm:spPr/>
      <dgm:t>
        <a:bodyPr/>
        <a:lstStyle/>
        <a:p>
          <a:endParaRPr lang="uk-UA"/>
        </a:p>
      </dgm:t>
    </dgm:pt>
    <dgm:pt modelId="{D886CABE-7501-4DDB-BB76-ACD378D4C891}" type="sibTrans" cxnId="{4FB70A53-6FD1-447F-9E37-0FCBF3CC45B9}">
      <dgm:prSet/>
      <dgm:spPr/>
      <dgm:t>
        <a:bodyPr/>
        <a:lstStyle/>
        <a:p>
          <a:endParaRPr lang="uk-UA"/>
        </a:p>
      </dgm:t>
    </dgm:pt>
    <dgm:pt modelId="{F2380FCD-DBCD-46EC-AC1C-0A9AFAA8B0C0}">
      <dgm:prSet phldrT="[Текст]" custT="1"/>
      <dgm:spPr/>
      <dgm:t>
        <a:bodyPr/>
        <a:lstStyle/>
        <a:p>
          <a:r>
            <a:rPr lang="ru-RU" sz="1400" dirty="0" smtClean="0"/>
            <a:t>Кальций и фосфор</a:t>
          </a:r>
          <a:endParaRPr lang="uk-UA" sz="1400" dirty="0"/>
        </a:p>
      </dgm:t>
    </dgm:pt>
    <dgm:pt modelId="{9757829E-54ED-430F-87B8-F0FBF2D6DFDF}" type="parTrans" cxnId="{039D7EC8-D8E1-4D67-A002-2563C7ED785F}">
      <dgm:prSet/>
      <dgm:spPr/>
      <dgm:t>
        <a:bodyPr/>
        <a:lstStyle/>
        <a:p>
          <a:endParaRPr lang="uk-UA"/>
        </a:p>
      </dgm:t>
    </dgm:pt>
    <dgm:pt modelId="{590C24AA-6698-4C1B-8B46-CB3621ABB8D9}" type="sibTrans" cxnId="{039D7EC8-D8E1-4D67-A002-2563C7ED785F}">
      <dgm:prSet/>
      <dgm:spPr/>
      <dgm:t>
        <a:bodyPr/>
        <a:lstStyle/>
        <a:p>
          <a:endParaRPr lang="uk-UA"/>
        </a:p>
      </dgm:t>
    </dgm:pt>
    <dgm:pt modelId="{A991B704-AA37-444F-85AE-DD6AD165AC24}" type="pres">
      <dgm:prSet presAssocID="{AEF6AFDB-9403-420A-B643-45A9F24602F1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7186E8E-F9A5-4B23-97F9-B343A51CDCC0}" type="pres">
      <dgm:prSet presAssocID="{2020C149-29FA-46DF-9A09-395570853017}" presName="composite" presStyleCnt="0"/>
      <dgm:spPr/>
      <dgm:t>
        <a:bodyPr/>
        <a:lstStyle/>
        <a:p>
          <a:endParaRPr lang="uk-UA"/>
        </a:p>
      </dgm:t>
    </dgm:pt>
    <dgm:pt modelId="{95A605D9-F215-40B8-8B29-E88068100A52}" type="pres">
      <dgm:prSet presAssocID="{2020C149-29FA-46DF-9A09-395570853017}" presName="ParentAccent1" presStyleLbl="alignNode1" presStyleIdx="0" presStyleCnt="51"/>
      <dgm:spPr/>
      <dgm:t>
        <a:bodyPr/>
        <a:lstStyle/>
        <a:p>
          <a:endParaRPr lang="uk-UA"/>
        </a:p>
      </dgm:t>
    </dgm:pt>
    <dgm:pt modelId="{FC16C42C-478D-4A98-83B7-C82D41206ECF}" type="pres">
      <dgm:prSet presAssocID="{2020C149-29FA-46DF-9A09-395570853017}" presName="ParentAccent2" presStyleLbl="alignNode1" presStyleIdx="1" presStyleCnt="51"/>
      <dgm:spPr/>
      <dgm:t>
        <a:bodyPr/>
        <a:lstStyle/>
        <a:p>
          <a:endParaRPr lang="uk-UA"/>
        </a:p>
      </dgm:t>
    </dgm:pt>
    <dgm:pt modelId="{F1055C96-45DE-457A-A38D-20D0987833E3}" type="pres">
      <dgm:prSet presAssocID="{2020C149-29FA-46DF-9A09-395570853017}" presName="ParentAccent3" presStyleLbl="alignNode1" presStyleIdx="2" presStyleCnt="51"/>
      <dgm:spPr/>
      <dgm:t>
        <a:bodyPr/>
        <a:lstStyle/>
        <a:p>
          <a:endParaRPr lang="uk-UA"/>
        </a:p>
      </dgm:t>
    </dgm:pt>
    <dgm:pt modelId="{F6758DF3-B8EF-4116-B3EE-3A7AA1341DF7}" type="pres">
      <dgm:prSet presAssocID="{2020C149-29FA-46DF-9A09-395570853017}" presName="ParentAccent4" presStyleLbl="alignNode1" presStyleIdx="3" presStyleCnt="51"/>
      <dgm:spPr/>
      <dgm:t>
        <a:bodyPr/>
        <a:lstStyle/>
        <a:p>
          <a:endParaRPr lang="uk-UA"/>
        </a:p>
      </dgm:t>
    </dgm:pt>
    <dgm:pt modelId="{33EA9BDC-C376-4A83-9FAB-B10BE2B43734}" type="pres">
      <dgm:prSet presAssocID="{2020C149-29FA-46DF-9A09-395570853017}" presName="ParentAccent5" presStyleLbl="alignNode1" presStyleIdx="4" presStyleCnt="51"/>
      <dgm:spPr/>
      <dgm:t>
        <a:bodyPr/>
        <a:lstStyle/>
        <a:p>
          <a:endParaRPr lang="uk-UA"/>
        </a:p>
      </dgm:t>
    </dgm:pt>
    <dgm:pt modelId="{3305AF93-C218-47DB-B279-83A53EED7539}" type="pres">
      <dgm:prSet presAssocID="{2020C149-29FA-46DF-9A09-395570853017}" presName="ParentAccent6" presStyleLbl="alignNode1" presStyleIdx="5" presStyleCnt="51"/>
      <dgm:spPr/>
      <dgm:t>
        <a:bodyPr/>
        <a:lstStyle/>
        <a:p>
          <a:endParaRPr lang="uk-UA"/>
        </a:p>
      </dgm:t>
    </dgm:pt>
    <dgm:pt modelId="{C2DB6D57-3CE8-4232-ABFA-CA9D9C8052CA}" type="pres">
      <dgm:prSet presAssocID="{2020C149-29FA-46DF-9A09-395570853017}" presName="ParentAccent7" presStyleLbl="alignNode1" presStyleIdx="6" presStyleCnt="51"/>
      <dgm:spPr/>
      <dgm:t>
        <a:bodyPr/>
        <a:lstStyle/>
        <a:p>
          <a:endParaRPr lang="uk-UA"/>
        </a:p>
      </dgm:t>
    </dgm:pt>
    <dgm:pt modelId="{BEECD1D8-FE9C-4999-BB6F-D8C227E8A74C}" type="pres">
      <dgm:prSet presAssocID="{2020C149-29FA-46DF-9A09-395570853017}" presName="ParentAccent8" presStyleLbl="alignNode1" presStyleIdx="7" presStyleCnt="51"/>
      <dgm:spPr/>
      <dgm:t>
        <a:bodyPr/>
        <a:lstStyle/>
        <a:p>
          <a:endParaRPr lang="uk-UA"/>
        </a:p>
      </dgm:t>
    </dgm:pt>
    <dgm:pt modelId="{6029EB7C-B36A-4C1B-8839-2DA6B0D4B7FB}" type="pres">
      <dgm:prSet presAssocID="{2020C149-29FA-46DF-9A09-395570853017}" presName="ParentAccent9" presStyleLbl="alignNode1" presStyleIdx="8" presStyleCnt="51"/>
      <dgm:spPr/>
      <dgm:t>
        <a:bodyPr/>
        <a:lstStyle/>
        <a:p>
          <a:endParaRPr lang="uk-UA"/>
        </a:p>
      </dgm:t>
    </dgm:pt>
    <dgm:pt modelId="{E5B3F3C2-4A26-4946-8741-CA30A4AAD20B}" type="pres">
      <dgm:prSet presAssocID="{2020C149-29FA-46DF-9A09-395570853017}" presName="ParentAccent10" presStyleLbl="alignNode1" presStyleIdx="9" presStyleCnt="51"/>
      <dgm:spPr/>
      <dgm:t>
        <a:bodyPr/>
        <a:lstStyle/>
        <a:p>
          <a:endParaRPr lang="uk-UA"/>
        </a:p>
      </dgm:t>
    </dgm:pt>
    <dgm:pt modelId="{2889E265-284A-48C9-8361-06D7A7329176}" type="pres">
      <dgm:prSet presAssocID="{2020C149-29FA-46DF-9A09-395570853017}" presName="Parent" presStyleLbl="alignNode1" presStyleIdx="10" presStyleCnt="51" custScaleX="115782" custLinFactNeighborX="749" custLinFactNeighborY="1418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C70470-26BA-4718-A51F-50920021D72D}" type="pres">
      <dgm:prSet presAssocID="{CA7868AD-BD6A-4959-B8A9-70B102EF83C7}" presName="Child1Accent1" presStyleLbl="alignNode1" presStyleIdx="11" presStyleCnt="51"/>
      <dgm:spPr/>
      <dgm:t>
        <a:bodyPr/>
        <a:lstStyle/>
        <a:p>
          <a:endParaRPr lang="uk-UA"/>
        </a:p>
      </dgm:t>
    </dgm:pt>
    <dgm:pt modelId="{E3D8C27C-6032-492D-872F-9A75DA1E4311}" type="pres">
      <dgm:prSet presAssocID="{CA7868AD-BD6A-4959-B8A9-70B102EF83C7}" presName="Child1Accent2" presStyleLbl="alignNode1" presStyleIdx="12" presStyleCnt="51"/>
      <dgm:spPr/>
      <dgm:t>
        <a:bodyPr/>
        <a:lstStyle/>
        <a:p>
          <a:endParaRPr lang="uk-UA"/>
        </a:p>
      </dgm:t>
    </dgm:pt>
    <dgm:pt modelId="{B83F4318-A721-4FE2-A4D2-9301ABA143E0}" type="pres">
      <dgm:prSet presAssocID="{CA7868AD-BD6A-4959-B8A9-70B102EF83C7}" presName="Child1Accent3" presStyleLbl="alignNode1" presStyleIdx="13" presStyleCnt="51"/>
      <dgm:spPr/>
      <dgm:t>
        <a:bodyPr/>
        <a:lstStyle/>
        <a:p>
          <a:endParaRPr lang="uk-UA"/>
        </a:p>
      </dgm:t>
    </dgm:pt>
    <dgm:pt modelId="{B80609D4-1585-4048-9EF6-CC46F2ED5E59}" type="pres">
      <dgm:prSet presAssocID="{CA7868AD-BD6A-4959-B8A9-70B102EF83C7}" presName="Child1Accent4" presStyleLbl="alignNode1" presStyleIdx="14" presStyleCnt="51"/>
      <dgm:spPr/>
      <dgm:t>
        <a:bodyPr/>
        <a:lstStyle/>
        <a:p>
          <a:endParaRPr lang="uk-UA"/>
        </a:p>
      </dgm:t>
    </dgm:pt>
    <dgm:pt modelId="{F7CA4BEB-4034-4944-BF88-5109ABA275B4}" type="pres">
      <dgm:prSet presAssocID="{CA7868AD-BD6A-4959-B8A9-70B102EF83C7}" presName="Child1Accent5" presStyleLbl="alignNode1" presStyleIdx="15" presStyleCnt="51"/>
      <dgm:spPr/>
      <dgm:t>
        <a:bodyPr/>
        <a:lstStyle/>
        <a:p>
          <a:endParaRPr lang="uk-UA"/>
        </a:p>
      </dgm:t>
    </dgm:pt>
    <dgm:pt modelId="{A666CA21-C8E5-4EC2-BFE6-886EFC149DA8}" type="pres">
      <dgm:prSet presAssocID="{CA7868AD-BD6A-4959-B8A9-70B102EF83C7}" presName="Child1Accent6" presStyleLbl="alignNode1" presStyleIdx="16" presStyleCnt="51"/>
      <dgm:spPr/>
      <dgm:t>
        <a:bodyPr/>
        <a:lstStyle/>
        <a:p>
          <a:endParaRPr lang="uk-UA"/>
        </a:p>
      </dgm:t>
    </dgm:pt>
    <dgm:pt modelId="{85573567-EBBE-47FC-9464-186AC129D402}" type="pres">
      <dgm:prSet presAssocID="{CA7868AD-BD6A-4959-B8A9-70B102EF83C7}" presName="Child1Accent7" presStyleLbl="alignNode1" presStyleIdx="17" presStyleCnt="51"/>
      <dgm:spPr/>
      <dgm:t>
        <a:bodyPr/>
        <a:lstStyle/>
        <a:p>
          <a:endParaRPr lang="uk-UA"/>
        </a:p>
      </dgm:t>
    </dgm:pt>
    <dgm:pt modelId="{3E4004A3-7155-45B7-9D65-352A6B9F5E02}" type="pres">
      <dgm:prSet presAssocID="{CA7868AD-BD6A-4959-B8A9-70B102EF83C7}" presName="Child1Accent8" presStyleLbl="alignNode1" presStyleIdx="18" presStyleCnt="51"/>
      <dgm:spPr/>
      <dgm:t>
        <a:bodyPr/>
        <a:lstStyle/>
        <a:p>
          <a:endParaRPr lang="uk-UA"/>
        </a:p>
      </dgm:t>
    </dgm:pt>
    <dgm:pt modelId="{B935599E-F221-4ECB-AAFA-2C9F355DEDC5}" type="pres">
      <dgm:prSet presAssocID="{CA7868AD-BD6A-4959-B8A9-70B102EF83C7}" presName="Child1Accent9" presStyleLbl="alignNode1" presStyleIdx="19" presStyleCnt="51"/>
      <dgm:spPr/>
      <dgm:t>
        <a:bodyPr/>
        <a:lstStyle/>
        <a:p>
          <a:endParaRPr lang="uk-UA"/>
        </a:p>
      </dgm:t>
    </dgm:pt>
    <dgm:pt modelId="{BEC2A3C8-7772-4B3E-A14F-67D5CC34AC9A}" type="pres">
      <dgm:prSet presAssocID="{CA7868AD-BD6A-4959-B8A9-70B102EF83C7}" presName="Child1" presStyleLbl="revTx" presStyleIdx="0" presStyleCnt="5" custLinFactNeighborY="-883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63C1F-E8F3-4699-AB5C-AE5CAE5045EE}" type="pres">
      <dgm:prSet presAssocID="{717BD16B-EFE7-47B8-9E29-509B16B0D9D2}" presName="Child2Accent1" presStyleLbl="alignNode1" presStyleIdx="20" presStyleCnt="51"/>
      <dgm:spPr/>
      <dgm:t>
        <a:bodyPr/>
        <a:lstStyle/>
        <a:p>
          <a:endParaRPr lang="uk-UA"/>
        </a:p>
      </dgm:t>
    </dgm:pt>
    <dgm:pt modelId="{8FE5FE42-CA96-4B8D-A53B-57891843FA40}" type="pres">
      <dgm:prSet presAssocID="{717BD16B-EFE7-47B8-9E29-509B16B0D9D2}" presName="Child2Accent2" presStyleLbl="alignNode1" presStyleIdx="21" presStyleCnt="51"/>
      <dgm:spPr/>
      <dgm:t>
        <a:bodyPr/>
        <a:lstStyle/>
        <a:p>
          <a:endParaRPr lang="uk-UA"/>
        </a:p>
      </dgm:t>
    </dgm:pt>
    <dgm:pt modelId="{1FF1209F-47F3-44F5-84EE-555B53000013}" type="pres">
      <dgm:prSet presAssocID="{717BD16B-EFE7-47B8-9E29-509B16B0D9D2}" presName="Child2Accent3" presStyleLbl="alignNode1" presStyleIdx="22" presStyleCnt="51"/>
      <dgm:spPr/>
      <dgm:t>
        <a:bodyPr/>
        <a:lstStyle/>
        <a:p>
          <a:endParaRPr lang="uk-UA"/>
        </a:p>
      </dgm:t>
    </dgm:pt>
    <dgm:pt modelId="{68BDDA38-0824-4157-AAB5-50AD1D9238AD}" type="pres">
      <dgm:prSet presAssocID="{717BD16B-EFE7-47B8-9E29-509B16B0D9D2}" presName="Child2Accent4" presStyleLbl="alignNode1" presStyleIdx="23" presStyleCnt="51"/>
      <dgm:spPr/>
      <dgm:t>
        <a:bodyPr/>
        <a:lstStyle/>
        <a:p>
          <a:endParaRPr lang="uk-UA"/>
        </a:p>
      </dgm:t>
    </dgm:pt>
    <dgm:pt modelId="{DB4C672F-08D0-4216-83A1-4351E9275A00}" type="pres">
      <dgm:prSet presAssocID="{717BD16B-EFE7-47B8-9E29-509B16B0D9D2}" presName="Child2Accent5" presStyleLbl="alignNode1" presStyleIdx="24" presStyleCnt="51"/>
      <dgm:spPr/>
      <dgm:t>
        <a:bodyPr/>
        <a:lstStyle/>
        <a:p>
          <a:endParaRPr lang="uk-UA"/>
        </a:p>
      </dgm:t>
    </dgm:pt>
    <dgm:pt modelId="{00A3CD52-4636-4AE5-9C70-BCF782F8B558}" type="pres">
      <dgm:prSet presAssocID="{717BD16B-EFE7-47B8-9E29-509B16B0D9D2}" presName="Child2Accent6" presStyleLbl="alignNode1" presStyleIdx="25" presStyleCnt="51"/>
      <dgm:spPr/>
      <dgm:t>
        <a:bodyPr/>
        <a:lstStyle/>
        <a:p>
          <a:endParaRPr lang="uk-UA"/>
        </a:p>
      </dgm:t>
    </dgm:pt>
    <dgm:pt modelId="{BB296D48-0AD0-4155-A2B9-DDB880EFA8C5}" type="pres">
      <dgm:prSet presAssocID="{717BD16B-EFE7-47B8-9E29-509B16B0D9D2}" presName="Child2Accent7" presStyleLbl="alignNode1" presStyleIdx="26" presStyleCnt="51"/>
      <dgm:spPr/>
      <dgm:t>
        <a:bodyPr/>
        <a:lstStyle/>
        <a:p>
          <a:endParaRPr lang="uk-UA"/>
        </a:p>
      </dgm:t>
    </dgm:pt>
    <dgm:pt modelId="{2A45F17B-C32A-46A5-9774-C0DB0D8C8644}" type="pres">
      <dgm:prSet presAssocID="{717BD16B-EFE7-47B8-9E29-509B16B0D9D2}" presName="Child2" presStyleLbl="revTx" presStyleIdx="1" presStyleCnt="5" custScaleX="120121" custLinFactNeighborX="1131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A7BDE2-B387-410A-9C42-D3A0F1363B53}" type="pres">
      <dgm:prSet presAssocID="{43D0C60C-7A34-4FE7-92DA-C4765AD7D237}" presName="Child3Accent1" presStyleLbl="alignNode1" presStyleIdx="27" presStyleCnt="51"/>
      <dgm:spPr/>
      <dgm:t>
        <a:bodyPr/>
        <a:lstStyle/>
        <a:p>
          <a:endParaRPr lang="uk-UA"/>
        </a:p>
      </dgm:t>
    </dgm:pt>
    <dgm:pt modelId="{43116080-7743-4BE6-B44E-82A8C3D5AA47}" type="pres">
      <dgm:prSet presAssocID="{43D0C60C-7A34-4FE7-92DA-C4765AD7D237}" presName="Child3Accent2" presStyleLbl="alignNode1" presStyleIdx="28" presStyleCnt="51"/>
      <dgm:spPr/>
      <dgm:t>
        <a:bodyPr/>
        <a:lstStyle/>
        <a:p>
          <a:endParaRPr lang="uk-UA"/>
        </a:p>
      </dgm:t>
    </dgm:pt>
    <dgm:pt modelId="{13935529-1E02-4188-9145-32304DA0FD46}" type="pres">
      <dgm:prSet presAssocID="{43D0C60C-7A34-4FE7-92DA-C4765AD7D237}" presName="Child3Accent3" presStyleLbl="alignNode1" presStyleIdx="29" presStyleCnt="51"/>
      <dgm:spPr/>
      <dgm:t>
        <a:bodyPr/>
        <a:lstStyle/>
        <a:p>
          <a:endParaRPr lang="uk-UA"/>
        </a:p>
      </dgm:t>
    </dgm:pt>
    <dgm:pt modelId="{601BB970-E5FE-4BB4-84FB-DF3C11B36069}" type="pres">
      <dgm:prSet presAssocID="{43D0C60C-7A34-4FE7-92DA-C4765AD7D237}" presName="Child3Accent4" presStyleLbl="alignNode1" presStyleIdx="30" presStyleCnt="51"/>
      <dgm:spPr/>
      <dgm:t>
        <a:bodyPr/>
        <a:lstStyle/>
        <a:p>
          <a:endParaRPr lang="uk-UA"/>
        </a:p>
      </dgm:t>
    </dgm:pt>
    <dgm:pt modelId="{695DBB0D-8598-42CB-8481-5CE6C5E87838}" type="pres">
      <dgm:prSet presAssocID="{43D0C60C-7A34-4FE7-92DA-C4765AD7D237}" presName="Child3Accent5" presStyleLbl="alignNode1" presStyleIdx="31" presStyleCnt="51"/>
      <dgm:spPr/>
      <dgm:t>
        <a:bodyPr/>
        <a:lstStyle/>
        <a:p>
          <a:endParaRPr lang="uk-UA"/>
        </a:p>
      </dgm:t>
    </dgm:pt>
    <dgm:pt modelId="{D365577D-1B89-4764-97E8-98CDB92253A6}" type="pres">
      <dgm:prSet presAssocID="{43D0C60C-7A34-4FE7-92DA-C4765AD7D237}" presName="Child3Accent6" presStyleLbl="alignNode1" presStyleIdx="32" presStyleCnt="51"/>
      <dgm:spPr/>
      <dgm:t>
        <a:bodyPr/>
        <a:lstStyle/>
        <a:p>
          <a:endParaRPr lang="uk-UA"/>
        </a:p>
      </dgm:t>
    </dgm:pt>
    <dgm:pt modelId="{5FA24FCB-29D7-4DFF-8D0C-4729590CDB55}" type="pres">
      <dgm:prSet presAssocID="{43D0C60C-7A34-4FE7-92DA-C4765AD7D237}" presName="Child3Accent7" presStyleLbl="alignNode1" presStyleIdx="33" presStyleCnt="51"/>
      <dgm:spPr/>
      <dgm:t>
        <a:bodyPr/>
        <a:lstStyle/>
        <a:p>
          <a:endParaRPr lang="uk-UA"/>
        </a:p>
      </dgm:t>
    </dgm:pt>
    <dgm:pt modelId="{046E884E-F8AD-4718-B46E-33A5CCFB928C}" type="pres">
      <dgm:prSet presAssocID="{43D0C60C-7A34-4FE7-92DA-C4765AD7D237}" presName="Child3" presStyleLbl="revTx" presStyleIdx="2" presStyleCnt="5" custLinFactNeighborY="-1261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E84EF3-A9A8-43E3-ADAF-B93C877A3950}" type="pres">
      <dgm:prSet presAssocID="{2CBF85F5-A81C-413E-ACCA-8DACBECA4554}" presName="Child4Accent1" presStyleLbl="alignNode1" presStyleIdx="34" presStyleCnt="51"/>
      <dgm:spPr/>
      <dgm:t>
        <a:bodyPr/>
        <a:lstStyle/>
        <a:p>
          <a:endParaRPr lang="uk-UA"/>
        </a:p>
      </dgm:t>
    </dgm:pt>
    <dgm:pt modelId="{60896BA3-64DC-4611-A8E7-49DEB3E41A41}" type="pres">
      <dgm:prSet presAssocID="{2CBF85F5-A81C-413E-ACCA-8DACBECA4554}" presName="Child4Accent2" presStyleLbl="alignNode1" presStyleIdx="35" presStyleCnt="51"/>
      <dgm:spPr/>
      <dgm:t>
        <a:bodyPr/>
        <a:lstStyle/>
        <a:p>
          <a:endParaRPr lang="uk-UA"/>
        </a:p>
      </dgm:t>
    </dgm:pt>
    <dgm:pt modelId="{4033985D-E5AA-4C28-8DE8-9774FF804972}" type="pres">
      <dgm:prSet presAssocID="{2CBF85F5-A81C-413E-ACCA-8DACBECA4554}" presName="Child4Accent3" presStyleLbl="alignNode1" presStyleIdx="36" presStyleCnt="51"/>
      <dgm:spPr/>
      <dgm:t>
        <a:bodyPr/>
        <a:lstStyle/>
        <a:p>
          <a:endParaRPr lang="uk-UA"/>
        </a:p>
      </dgm:t>
    </dgm:pt>
    <dgm:pt modelId="{CDBC71D4-28EC-4F20-8177-4731C0821030}" type="pres">
      <dgm:prSet presAssocID="{2CBF85F5-A81C-413E-ACCA-8DACBECA4554}" presName="Child4Accent4" presStyleLbl="alignNode1" presStyleIdx="37" presStyleCnt="51"/>
      <dgm:spPr/>
      <dgm:t>
        <a:bodyPr/>
        <a:lstStyle/>
        <a:p>
          <a:endParaRPr lang="uk-UA"/>
        </a:p>
      </dgm:t>
    </dgm:pt>
    <dgm:pt modelId="{EF6C008B-33B2-496A-AC7A-D9DBD5F91ADD}" type="pres">
      <dgm:prSet presAssocID="{2CBF85F5-A81C-413E-ACCA-8DACBECA4554}" presName="Child4Accent5" presStyleLbl="alignNode1" presStyleIdx="38" presStyleCnt="51"/>
      <dgm:spPr/>
      <dgm:t>
        <a:bodyPr/>
        <a:lstStyle/>
        <a:p>
          <a:endParaRPr lang="uk-UA"/>
        </a:p>
      </dgm:t>
    </dgm:pt>
    <dgm:pt modelId="{5B4B491E-DF13-49BD-90F7-9ECC503E124D}" type="pres">
      <dgm:prSet presAssocID="{2CBF85F5-A81C-413E-ACCA-8DACBECA4554}" presName="Child4Accent6" presStyleLbl="alignNode1" presStyleIdx="39" presStyleCnt="51"/>
      <dgm:spPr/>
      <dgm:t>
        <a:bodyPr/>
        <a:lstStyle/>
        <a:p>
          <a:endParaRPr lang="uk-UA"/>
        </a:p>
      </dgm:t>
    </dgm:pt>
    <dgm:pt modelId="{7F0498A8-AE1E-4343-B7E5-ED96E9D3F2CA}" type="pres">
      <dgm:prSet presAssocID="{2CBF85F5-A81C-413E-ACCA-8DACBECA4554}" presName="Child4Accent7" presStyleLbl="alignNode1" presStyleIdx="40" presStyleCnt="51"/>
      <dgm:spPr/>
      <dgm:t>
        <a:bodyPr/>
        <a:lstStyle/>
        <a:p>
          <a:endParaRPr lang="uk-UA"/>
        </a:p>
      </dgm:t>
    </dgm:pt>
    <dgm:pt modelId="{1E55311E-5041-451E-847F-AE07C02C9941}" type="pres">
      <dgm:prSet presAssocID="{2CBF85F5-A81C-413E-ACCA-8DACBECA4554}" presName="Child4Accent8" presStyleLbl="alignNode1" presStyleIdx="41" presStyleCnt="51"/>
      <dgm:spPr/>
      <dgm:t>
        <a:bodyPr/>
        <a:lstStyle/>
        <a:p>
          <a:endParaRPr lang="uk-UA"/>
        </a:p>
      </dgm:t>
    </dgm:pt>
    <dgm:pt modelId="{2A7C0F1D-14F0-4C21-80C8-A41710CE306C}" type="pres">
      <dgm:prSet presAssocID="{2CBF85F5-A81C-413E-ACCA-8DACBECA4554}" presName="Child4" presStyleLbl="revTx" presStyleIdx="3" presStyleCnt="5" custLinFactNeighborX="-145" custLinFactNeighborY="-191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B269A0-DC72-423D-B733-9167041A72F1}" type="pres">
      <dgm:prSet presAssocID="{F2380FCD-DBCD-46EC-AC1C-0A9AFAA8B0C0}" presName="Child5Accent1" presStyleLbl="alignNode1" presStyleIdx="42" presStyleCnt="51"/>
      <dgm:spPr/>
      <dgm:t>
        <a:bodyPr/>
        <a:lstStyle/>
        <a:p>
          <a:endParaRPr lang="uk-UA"/>
        </a:p>
      </dgm:t>
    </dgm:pt>
    <dgm:pt modelId="{F672BFE2-33DD-4614-9FED-88BCB3EE77E9}" type="pres">
      <dgm:prSet presAssocID="{F2380FCD-DBCD-46EC-AC1C-0A9AFAA8B0C0}" presName="Child5Accent2" presStyleLbl="alignNode1" presStyleIdx="43" presStyleCnt="51"/>
      <dgm:spPr/>
      <dgm:t>
        <a:bodyPr/>
        <a:lstStyle/>
        <a:p>
          <a:endParaRPr lang="uk-UA"/>
        </a:p>
      </dgm:t>
    </dgm:pt>
    <dgm:pt modelId="{2F243137-F5E5-4E15-847B-E8B0B92A4AA0}" type="pres">
      <dgm:prSet presAssocID="{F2380FCD-DBCD-46EC-AC1C-0A9AFAA8B0C0}" presName="Child5Accent3" presStyleLbl="alignNode1" presStyleIdx="44" presStyleCnt="51"/>
      <dgm:spPr/>
      <dgm:t>
        <a:bodyPr/>
        <a:lstStyle/>
        <a:p>
          <a:endParaRPr lang="uk-UA"/>
        </a:p>
      </dgm:t>
    </dgm:pt>
    <dgm:pt modelId="{E8AECD86-6B33-4464-93A7-65AF2A64EFFB}" type="pres">
      <dgm:prSet presAssocID="{F2380FCD-DBCD-46EC-AC1C-0A9AFAA8B0C0}" presName="Child5Accent4" presStyleLbl="alignNode1" presStyleIdx="45" presStyleCnt="51"/>
      <dgm:spPr/>
      <dgm:t>
        <a:bodyPr/>
        <a:lstStyle/>
        <a:p>
          <a:endParaRPr lang="uk-UA"/>
        </a:p>
      </dgm:t>
    </dgm:pt>
    <dgm:pt modelId="{AE305E10-87B9-499C-89BC-555F14371E2F}" type="pres">
      <dgm:prSet presAssocID="{F2380FCD-DBCD-46EC-AC1C-0A9AFAA8B0C0}" presName="Child5Accent5" presStyleLbl="alignNode1" presStyleIdx="46" presStyleCnt="51"/>
      <dgm:spPr/>
      <dgm:t>
        <a:bodyPr/>
        <a:lstStyle/>
        <a:p>
          <a:endParaRPr lang="uk-UA"/>
        </a:p>
      </dgm:t>
    </dgm:pt>
    <dgm:pt modelId="{B281CDDF-8D02-4AC7-8939-3E8D638EC424}" type="pres">
      <dgm:prSet presAssocID="{F2380FCD-DBCD-46EC-AC1C-0A9AFAA8B0C0}" presName="Child5Accent6" presStyleLbl="alignNode1" presStyleIdx="47" presStyleCnt="51"/>
      <dgm:spPr/>
      <dgm:t>
        <a:bodyPr/>
        <a:lstStyle/>
        <a:p>
          <a:endParaRPr lang="uk-UA"/>
        </a:p>
      </dgm:t>
    </dgm:pt>
    <dgm:pt modelId="{13A585BB-E3FB-49F2-B973-ED0FB34DF9BB}" type="pres">
      <dgm:prSet presAssocID="{F2380FCD-DBCD-46EC-AC1C-0A9AFAA8B0C0}" presName="Child5Accent7" presStyleLbl="alignNode1" presStyleIdx="48" presStyleCnt="51"/>
      <dgm:spPr/>
      <dgm:t>
        <a:bodyPr/>
        <a:lstStyle/>
        <a:p>
          <a:endParaRPr lang="uk-UA"/>
        </a:p>
      </dgm:t>
    </dgm:pt>
    <dgm:pt modelId="{FB97213F-3D9F-4037-8FC2-C9F31F1A4669}" type="pres">
      <dgm:prSet presAssocID="{F2380FCD-DBCD-46EC-AC1C-0A9AFAA8B0C0}" presName="Child5Accent8" presStyleLbl="alignNode1" presStyleIdx="49" presStyleCnt="51"/>
      <dgm:spPr/>
      <dgm:t>
        <a:bodyPr/>
        <a:lstStyle/>
        <a:p>
          <a:endParaRPr lang="uk-UA"/>
        </a:p>
      </dgm:t>
    </dgm:pt>
    <dgm:pt modelId="{9A5FBC06-19F5-4B91-AEFB-A8A625417A89}" type="pres">
      <dgm:prSet presAssocID="{F2380FCD-DBCD-46EC-AC1C-0A9AFAA8B0C0}" presName="Child5Accent9" presStyleLbl="alignNode1" presStyleIdx="50" presStyleCnt="51"/>
      <dgm:spPr/>
      <dgm:t>
        <a:bodyPr/>
        <a:lstStyle/>
        <a:p>
          <a:endParaRPr lang="uk-UA"/>
        </a:p>
      </dgm:t>
    </dgm:pt>
    <dgm:pt modelId="{8C03999E-FD64-40EF-AB84-B9F33BC8D2B5}" type="pres">
      <dgm:prSet presAssocID="{F2380FCD-DBCD-46EC-AC1C-0A9AFAA8B0C0}" presName="Child5" presStyleLbl="revTx" presStyleIdx="4" presStyleCnt="5" custScaleX="129661" custLinFactNeighborX="7347" custLinFactNeighborY="-255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B70A53-6FD1-447F-9E37-0FCBF3CC45B9}" srcId="{2020C149-29FA-46DF-9A09-395570853017}" destId="{2CBF85F5-A81C-413E-ACCA-8DACBECA4554}" srcOrd="3" destOrd="0" parTransId="{BC375FE4-A53E-4A26-AF8E-735333FB4F6C}" sibTransId="{D886CABE-7501-4DDB-BB76-ACD378D4C891}"/>
    <dgm:cxn modelId="{97A38EB3-44FD-483D-B0EA-42892B4A8BD5}" type="presOf" srcId="{2CBF85F5-A81C-413E-ACCA-8DACBECA4554}" destId="{2A7C0F1D-14F0-4C21-80C8-A41710CE306C}" srcOrd="0" destOrd="0" presId="urn:microsoft.com/office/officeart/2011/layout/ConvergingText#1"/>
    <dgm:cxn modelId="{54218B49-85EB-451A-A31F-8DE446C9C270}" srcId="{2020C149-29FA-46DF-9A09-395570853017}" destId="{43D0C60C-7A34-4FE7-92DA-C4765AD7D237}" srcOrd="2" destOrd="0" parTransId="{67363842-5C2C-4113-B14A-ED2EA24E0A85}" sibTransId="{77DCFC63-58A2-4A41-BBCB-60162C616FAE}"/>
    <dgm:cxn modelId="{2F453936-CA7B-4576-B400-0E4B061264CC}" type="presOf" srcId="{AEF6AFDB-9403-420A-B643-45A9F24602F1}" destId="{A991B704-AA37-444F-85AE-DD6AD165AC24}" srcOrd="0" destOrd="0" presId="urn:microsoft.com/office/officeart/2011/layout/ConvergingText#1"/>
    <dgm:cxn modelId="{7655821D-5689-42CC-835C-7F6289EA8727}" srcId="{AEF6AFDB-9403-420A-B643-45A9F24602F1}" destId="{2020C149-29FA-46DF-9A09-395570853017}" srcOrd="0" destOrd="0" parTransId="{8F86DE85-01AB-44EA-84CB-1FF6EE6A938A}" sibTransId="{3710104C-AF69-4587-96CC-42DF9ECEE828}"/>
    <dgm:cxn modelId="{039D7EC8-D8E1-4D67-A002-2563C7ED785F}" srcId="{2020C149-29FA-46DF-9A09-395570853017}" destId="{F2380FCD-DBCD-46EC-AC1C-0A9AFAA8B0C0}" srcOrd="4" destOrd="0" parTransId="{9757829E-54ED-430F-87B8-F0FBF2D6DFDF}" sibTransId="{590C24AA-6698-4C1B-8B46-CB3621ABB8D9}"/>
    <dgm:cxn modelId="{BEAEB99F-0AB3-4E43-BB94-72046EB2EF53}" srcId="{2020C149-29FA-46DF-9A09-395570853017}" destId="{CA7868AD-BD6A-4959-B8A9-70B102EF83C7}" srcOrd="0" destOrd="0" parTransId="{653B87C0-14FC-4E5A-B09A-B90A3BBB3B30}" sibTransId="{F0ED09F3-0547-48B3-B6B2-83F6C99841FF}"/>
    <dgm:cxn modelId="{9654B245-BAF8-4B30-9AC2-22894D05548E}" srcId="{2020C149-29FA-46DF-9A09-395570853017}" destId="{717BD16B-EFE7-47B8-9E29-509B16B0D9D2}" srcOrd="1" destOrd="0" parTransId="{58A13572-7BF0-4894-9070-AA24F93BA234}" sibTransId="{C9CC54D5-EB9E-4820-9B65-C2C802B63CFC}"/>
    <dgm:cxn modelId="{D4128C8A-D487-4277-B99D-A72DD4E08C59}" type="presOf" srcId="{2020C149-29FA-46DF-9A09-395570853017}" destId="{2889E265-284A-48C9-8361-06D7A7329176}" srcOrd="0" destOrd="0" presId="urn:microsoft.com/office/officeart/2011/layout/ConvergingText#1"/>
    <dgm:cxn modelId="{E20D1229-8EBC-4153-8C79-94BEEE91CBB7}" type="presOf" srcId="{CA7868AD-BD6A-4959-B8A9-70B102EF83C7}" destId="{BEC2A3C8-7772-4B3E-A14F-67D5CC34AC9A}" srcOrd="0" destOrd="0" presId="urn:microsoft.com/office/officeart/2011/layout/ConvergingText#1"/>
    <dgm:cxn modelId="{BD97174C-2486-48E4-A4F0-A6DFE7C90E0C}" type="presOf" srcId="{F2380FCD-DBCD-46EC-AC1C-0A9AFAA8B0C0}" destId="{8C03999E-FD64-40EF-AB84-B9F33BC8D2B5}" srcOrd="0" destOrd="0" presId="urn:microsoft.com/office/officeart/2011/layout/ConvergingText#1"/>
    <dgm:cxn modelId="{95B1CF8F-570D-47B3-95EC-963F4CDCEA3F}" type="presOf" srcId="{43D0C60C-7A34-4FE7-92DA-C4765AD7D237}" destId="{046E884E-F8AD-4718-B46E-33A5CCFB928C}" srcOrd="0" destOrd="0" presId="urn:microsoft.com/office/officeart/2011/layout/ConvergingText#1"/>
    <dgm:cxn modelId="{85D78A84-9EF3-4A43-BB42-9649483D7D76}" type="presOf" srcId="{717BD16B-EFE7-47B8-9E29-509B16B0D9D2}" destId="{2A45F17B-C32A-46A5-9774-C0DB0D8C8644}" srcOrd="0" destOrd="0" presId="urn:microsoft.com/office/officeart/2011/layout/ConvergingText#1"/>
    <dgm:cxn modelId="{E714BB56-AF21-4C5F-B529-2964E0D95EED}" type="presParOf" srcId="{A991B704-AA37-444F-85AE-DD6AD165AC24}" destId="{C7186E8E-F9A5-4B23-97F9-B343A51CDCC0}" srcOrd="0" destOrd="0" presId="urn:microsoft.com/office/officeart/2011/layout/ConvergingText#1"/>
    <dgm:cxn modelId="{E70AF11F-FE97-4E5F-A84E-F3B6CD5B6C11}" type="presParOf" srcId="{C7186E8E-F9A5-4B23-97F9-B343A51CDCC0}" destId="{95A605D9-F215-40B8-8B29-E88068100A52}" srcOrd="0" destOrd="0" presId="urn:microsoft.com/office/officeart/2011/layout/ConvergingText#1"/>
    <dgm:cxn modelId="{9C7B9986-4AAA-42DD-926C-003CC1EB2063}" type="presParOf" srcId="{C7186E8E-F9A5-4B23-97F9-B343A51CDCC0}" destId="{FC16C42C-478D-4A98-83B7-C82D41206ECF}" srcOrd="1" destOrd="0" presId="urn:microsoft.com/office/officeart/2011/layout/ConvergingText#1"/>
    <dgm:cxn modelId="{E83CBA96-878E-494B-AC0E-0011C0A512F0}" type="presParOf" srcId="{C7186E8E-F9A5-4B23-97F9-B343A51CDCC0}" destId="{F1055C96-45DE-457A-A38D-20D0987833E3}" srcOrd="2" destOrd="0" presId="urn:microsoft.com/office/officeart/2011/layout/ConvergingText#1"/>
    <dgm:cxn modelId="{DB26FFF4-FAC8-42D3-9745-FC4864D380E3}" type="presParOf" srcId="{C7186E8E-F9A5-4B23-97F9-B343A51CDCC0}" destId="{F6758DF3-B8EF-4116-B3EE-3A7AA1341DF7}" srcOrd="3" destOrd="0" presId="urn:microsoft.com/office/officeart/2011/layout/ConvergingText#1"/>
    <dgm:cxn modelId="{1232CACE-8166-4745-8DE3-375FC1336626}" type="presParOf" srcId="{C7186E8E-F9A5-4B23-97F9-B343A51CDCC0}" destId="{33EA9BDC-C376-4A83-9FAB-B10BE2B43734}" srcOrd="4" destOrd="0" presId="urn:microsoft.com/office/officeart/2011/layout/ConvergingText#1"/>
    <dgm:cxn modelId="{220B20E5-407B-4B25-91C3-E90B9775985E}" type="presParOf" srcId="{C7186E8E-F9A5-4B23-97F9-B343A51CDCC0}" destId="{3305AF93-C218-47DB-B279-83A53EED7539}" srcOrd="5" destOrd="0" presId="urn:microsoft.com/office/officeart/2011/layout/ConvergingText#1"/>
    <dgm:cxn modelId="{DF2EB0D4-28F2-4738-BA0E-BF6B48F7F712}" type="presParOf" srcId="{C7186E8E-F9A5-4B23-97F9-B343A51CDCC0}" destId="{C2DB6D57-3CE8-4232-ABFA-CA9D9C8052CA}" srcOrd="6" destOrd="0" presId="urn:microsoft.com/office/officeart/2011/layout/ConvergingText#1"/>
    <dgm:cxn modelId="{12BF74A8-0D4F-4130-A70C-9F7DCA768234}" type="presParOf" srcId="{C7186E8E-F9A5-4B23-97F9-B343A51CDCC0}" destId="{BEECD1D8-FE9C-4999-BB6F-D8C227E8A74C}" srcOrd="7" destOrd="0" presId="urn:microsoft.com/office/officeart/2011/layout/ConvergingText#1"/>
    <dgm:cxn modelId="{2352623A-8581-4574-93A8-59F62B2AEFF7}" type="presParOf" srcId="{C7186E8E-F9A5-4B23-97F9-B343A51CDCC0}" destId="{6029EB7C-B36A-4C1B-8839-2DA6B0D4B7FB}" srcOrd="8" destOrd="0" presId="urn:microsoft.com/office/officeart/2011/layout/ConvergingText#1"/>
    <dgm:cxn modelId="{DCDE3EB3-F6DA-46AC-AFA9-2D841DE71EA7}" type="presParOf" srcId="{C7186E8E-F9A5-4B23-97F9-B343A51CDCC0}" destId="{E5B3F3C2-4A26-4946-8741-CA30A4AAD20B}" srcOrd="9" destOrd="0" presId="urn:microsoft.com/office/officeart/2011/layout/ConvergingText#1"/>
    <dgm:cxn modelId="{7CD93B33-EA8B-4323-8942-0B802CE5DAEB}" type="presParOf" srcId="{C7186E8E-F9A5-4B23-97F9-B343A51CDCC0}" destId="{2889E265-284A-48C9-8361-06D7A7329176}" srcOrd="10" destOrd="0" presId="urn:microsoft.com/office/officeart/2011/layout/ConvergingText#1"/>
    <dgm:cxn modelId="{C83183D9-2EA2-43EF-A14A-606BA0C2AE24}" type="presParOf" srcId="{C7186E8E-F9A5-4B23-97F9-B343A51CDCC0}" destId="{ABC70470-26BA-4718-A51F-50920021D72D}" srcOrd="11" destOrd="0" presId="urn:microsoft.com/office/officeart/2011/layout/ConvergingText#1"/>
    <dgm:cxn modelId="{037A8417-1860-4EE2-A9AD-477621143A15}" type="presParOf" srcId="{C7186E8E-F9A5-4B23-97F9-B343A51CDCC0}" destId="{E3D8C27C-6032-492D-872F-9A75DA1E4311}" srcOrd="12" destOrd="0" presId="urn:microsoft.com/office/officeart/2011/layout/ConvergingText#1"/>
    <dgm:cxn modelId="{A3D71FC2-F699-4912-8D5A-10D02FC0ED41}" type="presParOf" srcId="{C7186E8E-F9A5-4B23-97F9-B343A51CDCC0}" destId="{B83F4318-A721-4FE2-A4D2-9301ABA143E0}" srcOrd="13" destOrd="0" presId="urn:microsoft.com/office/officeart/2011/layout/ConvergingText#1"/>
    <dgm:cxn modelId="{5BA49EB7-5902-418D-92BD-FB1F6D00F656}" type="presParOf" srcId="{C7186E8E-F9A5-4B23-97F9-B343A51CDCC0}" destId="{B80609D4-1585-4048-9EF6-CC46F2ED5E59}" srcOrd="14" destOrd="0" presId="urn:microsoft.com/office/officeart/2011/layout/ConvergingText#1"/>
    <dgm:cxn modelId="{9CB55AF5-0AF2-40B0-9A05-2C22D1B73C63}" type="presParOf" srcId="{C7186E8E-F9A5-4B23-97F9-B343A51CDCC0}" destId="{F7CA4BEB-4034-4944-BF88-5109ABA275B4}" srcOrd="15" destOrd="0" presId="urn:microsoft.com/office/officeart/2011/layout/ConvergingText#1"/>
    <dgm:cxn modelId="{22720CD0-3662-4BA2-88A8-2DD3F7A45B26}" type="presParOf" srcId="{C7186E8E-F9A5-4B23-97F9-B343A51CDCC0}" destId="{A666CA21-C8E5-4EC2-BFE6-886EFC149DA8}" srcOrd="16" destOrd="0" presId="urn:microsoft.com/office/officeart/2011/layout/ConvergingText#1"/>
    <dgm:cxn modelId="{D12C1D6C-E30B-4BA3-8CCC-E5C630CB38FE}" type="presParOf" srcId="{C7186E8E-F9A5-4B23-97F9-B343A51CDCC0}" destId="{85573567-EBBE-47FC-9464-186AC129D402}" srcOrd="17" destOrd="0" presId="urn:microsoft.com/office/officeart/2011/layout/ConvergingText#1"/>
    <dgm:cxn modelId="{65ADC0A3-2CFB-45BB-9A83-3685EE92F674}" type="presParOf" srcId="{C7186E8E-F9A5-4B23-97F9-B343A51CDCC0}" destId="{3E4004A3-7155-45B7-9D65-352A6B9F5E02}" srcOrd="18" destOrd="0" presId="urn:microsoft.com/office/officeart/2011/layout/ConvergingText#1"/>
    <dgm:cxn modelId="{4C5D4A3C-4BEB-43D1-9EA3-33A04AA719BC}" type="presParOf" srcId="{C7186E8E-F9A5-4B23-97F9-B343A51CDCC0}" destId="{B935599E-F221-4ECB-AAFA-2C9F355DEDC5}" srcOrd="19" destOrd="0" presId="urn:microsoft.com/office/officeart/2011/layout/ConvergingText#1"/>
    <dgm:cxn modelId="{DEAA2896-68F7-4ABB-ADF4-C33D0A99A331}" type="presParOf" srcId="{C7186E8E-F9A5-4B23-97F9-B343A51CDCC0}" destId="{BEC2A3C8-7772-4B3E-A14F-67D5CC34AC9A}" srcOrd="20" destOrd="0" presId="urn:microsoft.com/office/officeart/2011/layout/ConvergingText#1"/>
    <dgm:cxn modelId="{7E2F8E42-AF53-4DA0-B264-8E4094242969}" type="presParOf" srcId="{C7186E8E-F9A5-4B23-97F9-B343A51CDCC0}" destId="{2F663C1F-E8F3-4699-AB5C-AE5CAE5045EE}" srcOrd="21" destOrd="0" presId="urn:microsoft.com/office/officeart/2011/layout/ConvergingText#1"/>
    <dgm:cxn modelId="{6B230FB3-BC11-4D4F-B531-D3C2674EE304}" type="presParOf" srcId="{C7186E8E-F9A5-4B23-97F9-B343A51CDCC0}" destId="{8FE5FE42-CA96-4B8D-A53B-57891843FA40}" srcOrd="22" destOrd="0" presId="urn:microsoft.com/office/officeart/2011/layout/ConvergingText#1"/>
    <dgm:cxn modelId="{105DF53D-9EEE-4BB9-ACB4-FF6941466791}" type="presParOf" srcId="{C7186E8E-F9A5-4B23-97F9-B343A51CDCC0}" destId="{1FF1209F-47F3-44F5-84EE-555B53000013}" srcOrd="23" destOrd="0" presId="urn:microsoft.com/office/officeart/2011/layout/ConvergingText#1"/>
    <dgm:cxn modelId="{EFCE3030-09AB-4427-9460-ED9A5F8C712B}" type="presParOf" srcId="{C7186E8E-F9A5-4B23-97F9-B343A51CDCC0}" destId="{68BDDA38-0824-4157-AAB5-50AD1D9238AD}" srcOrd="24" destOrd="0" presId="urn:microsoft.com/office/officeart/2011/layout/ConvergingText#1"/>
    <dgm:cxn modelId="{9268ABC4-5559-41DB-813F-49FE52524E5D}" type="presParOf" srcId="{C7186E8E-F9A5-4B23-97F9-B343A51CDCC0}" destId="{DB4C672F-08D0-4216-83A1-4351E9275A00}" srcOrd="25" destOrd="0" presId="urn:microsoft.com/office/officeart/2011/layout/ConvergingText#1"/>
    <dgm:cxn modelId="{5A58415B-AAC7-47AB-BBBF-2C39F0000E36}" type="presParOf" srcId="{C7186E8E-F9A5-4B23-97F9-B343A51CDCC0}" destId="{00A3CD52-4636-4AE5-9C70-BCF782F8B558}" srcOrd="26" destOrd="0" presId="urn:microsoft.com/office/officeart/2011/layout/ConvergingText#1"/>
    <dgm:cxn modelId="{74BE40AD-38C2-41B5-8570-1AF933465B2F}" type="presParOf" srcId="{C7186E8E-F9A5-4B23-97F9-B343A51CDCC0}" destId="{BB296D48-0AD0-4155-A2B9-DDB880EFA8C5}" srcOrd="27" destOrd="0" presId="urn:microsoft.com/office/officeart/2011/layout/ConvergingText#1"/>
    <dgm:cxn modelId="{4DD2EF81-19EF-4A59-98BC-F4E2A532CF80}" type="presParOf" srcId="{C7186E8E-F9A5-4B23-97F9-B343A51CDCC0}" destId="{2A45F17B-C32A-46A5-9774-C0DB0D8C8644}" srcOrd="28" destOrd="0" presId="urn:microsoft.com/office/officeart/2011/layout/ConvergingText#1"/>
    <dgm:cxn modelId="{9886F11A-068C-4706-B739-FEE6C0AFC520}" type="presParOf" srcId="{C7186E8E-F9A5-4B23-97F9-B343A51CDCC0}" destId="{39A7BDE2-B387-410A-9C42-D3A0F1363B53}" srcOrd="29" destOrd="0" presId="urn:microsoft.com/office/officeart/2011/layout/ConvergingText#1"/>
    <dgm:cxn modelId="{C4E23F35-17EF-4D8A-95E8-EC78B70E1A1F}" type="presParOf" srcId="{C7186E8E-F9A5-4B23-97F9-B343A51CDCC0}" destId="{43116080-7743-4BE6-B44E-82A8C3D5AA47}" srcOrd="30" destOrd="0" presId="urn:microsoft.com/office/officeart/2011/layout/ConvergingText#1"/>
    <dgm:cxn modelId="{4EC25CF8-FA9C-40ED-9B25-D3D3083634D5}" type="presParOf" srcId="{C7186E8E-F9A5-4B23-97F9-B343A51CDCC0}" destId="{13935529-1E02-4188-9145-32304DA0FD46}" srcOrd="31" destOrd="0" presId="urn:microsoft.com/office/officeart/2011/layout/ConvergingText#1"/>
    <dgm:cxn modelId="{F799D56D-1E0D-45FF-8752-F3B59C1D4607}" type="presParOf" srcId="{C7186E8E-F9A5-4B23-97F9-B343A51CDCC0}" destId="{601BB970-E5FE-4BB4-84FB-DF3C11B36069}" srcOrd="32" destOrd="0" presId="urn:microsoft.com/office/officeart/2011/layout/ConvergingText#1"/>
    <dgm:cxn modelId="{8B6AA7F6-5D23-4B84-A3DB-6CA9C9FDF96D}" type="presParOf" srcId="{C7186E8E-F9A5-4B23-97F9-B343A51CDCC0}" destId="{695DBB0D-8598-42CB-8481-5CE6C5E87838}" srcOrd="33" destOrd="0" presId="urn:microsoft.com/office/officeart/2011/layout/ConvergingText#1"/>
    <dgm:cxn modelId="{7013A049-B40E-4A45-8D82-49446633CD30}" type="presParOf" srcId="{C7186E8E-F9A5-4B23-97F9-B343A51CDCC0}" destId="{D365577D-1B89-4764-97E8-98CDB92253A6}" srcOrd="34" destOrd="0" presId="urn:microsoft.com/office/officeart/2011/layout/ConvergingText#1"/>
    <dgm:cxn modelId="{7BBDB47F-F615-422A-9794-8DCB4499E17E}" type="presParOf" srcId="{C7186E8E-F9A5-4B23-97F9-B343A51CDCC0}" destId="{5FA24FCB-29D7-4DFF-8D0C-4729590CDB55}" srcOrd="35" destOrd="0" presId="urn:microsoft.com/office/officeart/2011/layout/ConvergingText#1"/>
    <dgm:cxn modelId="{EB19D7FC-97B2-48C1-BCCE-102F826F251A}" type="presParOf" srcId="{C7186E8E-F9A5-4B23-97F9-B343A51CDCC0}" destId="{046E884E-F8AD-4718-B46E-33A5CCFB928C}" srcOrd="36" destOrd="0" presId="urn:microsoft.com/office/officeart/2011/layout/ConvergingText#1"/>
    <dgm:cxn modelId="{0153B921-2B30-4B8D-817E-96D34316152A}" type="presParOf" srcId="{C7186E8E-F9A5-4B23-97F9-B343A51CDCC0}" destId="{ECE84EF3-A9A8-43E3-ADAF-B93C877A3950}" srcOrd="37" destOrd="0" presId="urn:microsoft.com/office/officeart/2011/layout/ConvergingText#1"/>
    <dgm:cxn modelId="{12E06E3B-CC54-43E5-85C8-87B88EA636C6}" type="presParOf" srcId="{C7186E8E-F9A5-4B23-97F9-B343A51CDCC0}" destId="{60896BA3-64DC-4611-A8E7-49DEB3E41A41}" srcOrd="38" destOrd="0" presId="urn:microsoft.com/office/officeart/2011/layout/ConvergingText#1"/>
    <dgm:cxn modelId="{B05DA622-ADA7-4DE2-900B-1FF04C74420A}" type="presParOf" srcId="{C7186E8E-F9A5-4B23-97F9-B343A51CDCC0}" destId="{4033985D-E5AA-4C28-8DE8-9774FF804972}" srcOrd="39" destOrd="0" presId="urn:microsoft.com/office/officeart/2011/layout/ConvergingText#1"/>
    <dgm:cxn modelId="{D6BBA1A2-1343-4D03-A108-E5A495F0E23D}" type="presParOf" srcId="{C7186E8E-F9A5-4B23-97F9-B343A51CDCC0}" destId="{CDBC71D4-28EC-4F20-8177-4731C0821030}" srcOrd="40" destOrd="0" presId="urn:microsoft.com/office/officeart/2011/layout/ConvergingText#1"/>
    <dgm:cxn modelId="{16C27A19-2003-409B-B569-F92451967F90}" type="presParOf" srcId="{C7186E8E-F9A5-4B23-97F9-B343A51CDCC0}" destId="{EF6C008B-33B2-496A-AC7A-D9DBD5F91ADD}" srcOrd="41" destOrd="0" presId="urn:microsoft.com/office/officeart/2011/layout/ConvergingText#1"/>
    <dgm:cxn modelId="{1D9F701C-5401-4165-A45E-B58D82B6CEC7}" type="presParOf" srcId="{C7186E8E-F9A5-4B23-97F9-B343A51CDCC0}" destId="{5B4B491E-DF13-49BD-90F7-9ECC503E124D}" srcOrd="42" destOrd="0" presId="urn:microsoft.com/office/officeart/2011/layout/ConvergingText#1"/>
    <dgm:cxn modelId="{326ADB52-FF32-4466-A6C4-BE59E1233399}" type="presParOf" srcId="{C7186E8E-F9A5-4B23-97F9-B343A51CDCC0}" destId="{7F0498A8-AE1E-4343-B7E5-ED96E9D3F2CA}" srcOrd="43" destOrd="0" presId="urn:microsoft.com/office/officeart/2011/layout/ConvergingText#1"/>
    <dgm:cxn modelId="{2019D2B4-860C-484F-A59D-624D7A2DB12B}" type="presParOf" srcId="{C7186E8E-F9A5-4B23-97F9-B343A51CDCC0}" destId="{1E55311E-5041-451E-847F-AE07C02C9941}" srcOrd="44" destOrd="0" presId="urn:microsoft.com/office/officeart/2011/layout/ConvergingText#1"/>
    <dgm:cxn modelId="{BBF928C0-7178-46A5-A7C9-7A13E5422712}" type="presParOf" srcId="{C7186E8E-F9A5-4B23-97F9-B343A51CDCC0}" destId="{2A7C0F1D-14F0-4C21-80C8-A41710CE306C}" srcOrd="45" destOrd="0" presId="urn:microsoft.com/office/officeart/2011/layout/ConvergingText#1"/>
    <dgm:cxn modelId="{651D00E1-2997-4E6A-A8AC-1A753D866A6F}" type="presParOf" srcId="{C7186E8E-F9A5-4B23-97F9-B343A51CDCC0}" destId="{13B269A0-DC72-423D-B733-9167041A72F1}" srcOrd="46" destOrd="0" presId="urn:microsoft.com/office/officeart/2011/layout/ConvergingText#1"/>
    <dgm:cxn modelId="{26403686-DC05-43EB-9BE4-7B77DC35306A}" type="presParOf" srcId="{C7186E8E-F9A5-4B23-97F9-B343A51CDCC0}" destId="{F672BFE2-33DD-4614-9FED-88BCB3EE77E9}" srcOrd="47" destOrd="0" presId="urn:microsoft.com/office/officeart/2011/layout/ConvergingText#1"/>
    <dgm:cxn modelId="{62FA19CD-7817-4D9A-A27E-41AC34E90C48}" type="presParOf" srcId="{C7186E8E-F9A5-4B23-97F9-B343A51CDCC0}" destId="{2F243137-F5E5-4E15-847B-E8B0B92A4AA0}" srcOrd="48" destOrd="0" presId="urn:microsoft.com/office/officeart/2011/layout/ConvergingText#1"/>
    <dgm:cxn modelId="{7EBCFCF0-8782-40B2-AEB0-0CA88E41B92D}" type="presParOf" srcId="{C7186E8E-F9A5-4B23-97F9-B343A51CDCC0}" destId="{E8AECD86-6B33-4464-93A7-65AF2A64EFFB}" srcOrd="49" destOrd="0" presId="urn:microsoft.com/office/officeart/2011/layout/ConvergingText#1"/>
    <dgm:cxn modelId="{EE0709AE-3DC8-4068-85F7-752A043ABF35}" type="presParOf" srcId="{C7186E8E-F9A5-4B23-97F9-B343A51CDCC0}" destId="{AE305E10-87B9-499C-89BC-555F14371E2F}" srcOrd="50" destOrd="0" presId="urn:microsoft.com/office/officeart/2011/layout/ConvergingText#1"/>
    <dgm:cxn modelId="{6D012867-6DB8-46F4-BE8D-6EED0EE78C00}" type="presParOf" srcId="{C7186E8E-F9A5-4B23-97F9-B343A51CDCC0}" destId="{B281CDDF-8D02-4AC7-8939-3E8D638EC424}" srcOrd="51" destOrd="0" presId="urn:microsoft.com/office/officeart/2011/layout/ConvergingText#1"/>
    <dgm:cxn modelId="{1765F5C9-3B4F-42B2-9263-1385AA00D1D4}" type="presParOf" srcId="{C7186E8E-F9A5-4B23-97F9-B343A51CDCC0}" destId="{13A585BB-E3FB-49F2-B973-ED0FB34DF9BB}" srcOrd="52" destOrd="0" presId="urn:microsoft.com/office/officeart/2011/layout/ConvergingText#1"/>
    <dgm:cxn modelId="{714C67FB-19EA-4F10-9258-9CFF0D1385B8}" type="presParOf" srcId="{C7186E8E-F9A5-4B23-97F9-B343A51CDCC0}" destId="{FB97213F-3D9F-4037-8FC2-C9F31F1A4669}" srcOrd="53" destOrd="0" presId="urn:microsoft.com/office/officeart/2011/layout/ConvergingText#1"/>
    <dgm:cxn modelId="{7810D680-0F18-4A28-93E3-F7501E3F96FD}" type="presParOf" srcId="{C7186E8E-F9A5-4B23-97F9-B343A51CDCC0}" destId="{9A5FBC06-19F5-4B91-AEFB-A8A625417A89}" srcOrd="54" destOrd="0" presId="urn:microsoft.com/office/officeart/2011/layout/ConvergingText#1"/>
    <dgm:cxn modelId="{186CA87E-4E67-44C3-8182-C06D181164A7}" type="presParOf" srcId="{C7186E8E-F9A5-4B23-97F9-B343A51CDCC0}" destId="{8C03999E-FD64-40EF-AB84-B9F33BC8D2B5}" srcOrd="55" destOrd="0" presId="urn:microsoft.com/office/officeart/2011/layout/ConvergingTex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D48E0-A864-482A-B3CF-916B6DA07C5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0EF3DE4-C6C1-4450-9F9F-0E74489478CD}">
      <dgm:prSet phldrT="[Text]" custT="1"/>
      <dgm:spPr/>
      <dgm:t>
        <a:bodyPr/>
        <a:lstStyle/>
        <a:p>
          <a:r>
            <a:rPr lang="ru-RU" sz="1300" dirty="0" smtClean="0"/>
            <a:t>Обменная энергия</a:t>
          </a:r>
          <a:endParaRPr lang="en-US" sz="1300" dirty="0" smtClean="0"/>
        </a:p>
      </dgm:t>
    </dgm:pt>
    <dgm:pt modelId="{C1F40278-6453-4029-B325-3AD5664ED10E}" type="parTrans" cxnId="{975E5CD4-F2AD-474A-9BBB-84C176F6315E}">
      <dgm:prSet/>
      <dgm:spPr/>
      <dgm:t>
        <a:bodyPr/>
        <a:lstStyle/>
        <a:p>
          <a:endParaRPr lang="uk-UA"/>
        </a:p>
      </dgm:t>
    </dgm:pt>
    <dgm:pt modelId="{E3B42A6A-3BE3-4E79-A530-E1D424FC6A35}" type="sibTrans" cxnId="{975E5CD4-F2AD-474A-9BBB-84C176F6315E}">
      <dgm:prSet/>
      <dgm:spPr/>
      <dgm:t>
        <a:bodyPr/>
        <a:lstStyle/>
        <a:p>
          <a:endParaRPr lang="uk-UA"/>
        </a:p>
      </dgm:t>
    </dgm:pt>
    <dgm:pt modelId="{9D076841-3B7D-4232-86BD-24A8850629D2}">
      <dgm:prSet phldrT="[Text]" custT="1"/>
      <dgm:spPr/>
      <dgm:t>
        <a:bodyPr/>
        <a:lstStyle/>
        <a:p>
          <a:r>
            <a:rPr lang="ru-RU" sz="1300" dirty="0" smtClean="0"/>
            <a:t>Чистая энергия</a:t>
          </a:r>
          <a:endParaRPr lang="uk-UA" sz="1300" dirty="0"/>
        </a:p>
      </dgm:t>
    </dgm:pt>
    <dgm:pt modelId="{EF724A09-8DB6-480B-AE56-95DADEBD37C3}" type="parTrans" cxnId="{251F03ED-CB66-4895-BC0F-1747CC457EEB}">
      <dgm:prSet/>
      <dgm:spPr/>
      <dgm:t>
        <a:bodyPr/>
        <a:lstStyle/>
        <a:p>
          <a:endParaRPr lang="uk-UA"/>
        </a:p>
      </dgm:t>
    </dgm:pt>
    <dgm:pt modelId="{AB95B9B4-8177-4CAC-951B-6A31113BD95A}" type="sibTrans" cxnId="{251F03ED-CB66-4895-BC0F-1747CC457EEB}">
      <dgm:prSet/>
      <dgm:spPr/>
      <dgm:t>
        <a:bodyPr/>
        <a:lstStyle/>
        <a:p>
          <a:endParaRPr lang="uk-UA"/>
        </a:p>
      </dgm:t>
    </dgm:pt>
    <dgm:pt modelId="{92D785F3-9706-4312-9D6F-A19904C76375}">
      <dgm:prSet phldrT="[Text]" custT="1"/>
      <dgm:spPr/>
      <dgm:t>
        <a:bodyPr/>
        <a:lstStyle/>
        <a:p>
          <a:r>
            <a:rPr lang="ru-RU" sz="1300" dirty="0" err="1" smtClean="0"/>
            <a:t>Цистин</a:t>
          </a:r>
          <a:r>
            <a:rPr lang="ru-RU" sz="1300" dirty="0" smtClean="0"/>
            <a:t>: общий и усваиваемый</a:t>
          </a:r>
          <a:endParaRPr lang="uk-UA" sz="1300" dirty="0"/>
        </a:p>
      </dgm:t>
    </dgm:pt>
    <dgm:pt modelId="{AC1A4E6F-3A9A-417A-B97B-5F8866E6B5CA}" type="parTrans" cxnId="{C9475241-B093-45BC-BAC9-F5192E8582EA}">
      <dgm:prSet/>
      <dgm:spPr/>
      <dgm:t>
        <a:bodyPr/>
        <a:lstStyle/>
        <a:p>
          <a:endParaRPr lang="uk-UA"/>
        </a:p>
      </dgm:t>
    </dgm:pt>
    <dgm:pt modelId="{8EB7DB22-92BB-4BC0-A076-BB12CBFE7184}" type="sibTrans" cxnId="{C9475241-B093-45BC-BAC9-F5192E8582EA}">
      <dgm:prSet/>
      <dgm:spPr/>
      <dgm:t>
        <a:bodyPr/>
        <a:lstStyle/>
        <a:p>
          <a:endParaRPr lang="uk-UA"/>
        </a:p>
      </dgm:t>
    </dgm:pt>
    <dgm:pt modelId="{3547ACB4-2828-473B-9847-189E4A0418BE}">
      <dgm:prSet phldrT="[Text]" custT="1"/>
      <dgm:spPr/>
      <dgm:t>
        <a:bodyPr/>
        <a:lstStyle/>
        <a:p>
          <a:r>
            <a:rPr lang="ru-RU" sz="1300" dirty="0" smtClean="0"/>
            <a:t>Триптофан</a:t>
          </a:r>
          <a:r>
            <a:rPr lang="en-US" sz="1300" dirty="0" smtClean="0"/>
            <a:t>: </a:t>
          </a:r>
          <a:r>
            <a:rPr lang="ru-RU" sz="1300" dirty="0" smtClean="0"/>
            <a:t> общий и усваиваемый</a:t>
          </a:r>
          <a:endParaRPr lang="en-US" sz="1300" dirty="0" smtClean="0"/>
        </a:p>
      </dgm:t>
    </dgm:pt>
    <dgm:pt modelId="{51E51DC1-6835-45C2-BF49-B4593C4129A5}" type="parTrans" cxnId="{14BB607D-C94F-4DD7-AC43-6A379C150F5A}">
      <dgm:prSet/>
      <dgm:spPr/>
      <dgm:t>
        <a:bodyPr/>
        <a:lstStyle/>
        <a:p>
          <a:endParaRPr lang="uk-UA"/>
        </a:p>
      </dgm:t>
    </dgm:pt>
    <dgm:pt modelId="{478F1AF6-8F80-425E-AA47-5C296C421A2A}" type="sibTrans" cxnId="{14BB607D-C94F-4DD7-AC43-6A379C150F5A}">
      <dgm:prSet/>
      <dgm:spPr/>
      <dgm:t>
        <a:bodyPr/>
        <a:lstStyle/>
        <a:p>
          <a:endParaRPr lang="uk-UA"/>
        </a:p>
      </dgm:t>
    </dgm:pt>
    <dgm:pt modelId="{4479A316-33DE-4A09-A293-9C294AD46917}">
      <dgm:prSet phldrT="[Text]" custT="1"/>
      <dgm:spPr/>
      <dgm:t>
        <a:bodyPr/>
        <a:lstStyle/>
        <a:p>
          <a:r>
            <a:rPr lang="ru-RU" sz="1300" dirty="0" smtClean="0"/>
            <a:t>Усваиваемый протеин</a:t>
          </a:r>
          <a:endParaRPr lang="uk-UA" sz="1300" dirty="0"/>
        </a:p>
      </dgm:t>
    </dgm:pt>
    <dgm:pt modelId="{0CFEF90C-EF5C-4682-B1FB-4297CED98B75}" type="parTrans" cxnId="{C8B52610-5793-4F91-8236-84FD8E67B4BD}">
      <dgm:prSet/>
      <dgm:spPr/>
      <dgm:t>
        <a:bodyPr/>
        <a:lstStyle/>
        <a:p>
          <a:endParaRPr lang="uk-UA"/>
        </a:p>
      </dgm:t>
    </dgm:pt>
    <dgm:pt modelId="{871B1775-6417-4D70-9E71-E2DD5D6C0EA1}" type="sibTrans" cxnId="{C8B52610-5793-4F91-8236-84FD8E67B4BD}">
      <dgm:prSet/>
      <dgm:spPr/>
      <dgm:t>
        <a:bodyPr/>
        <a:lstStyle/>
        <a:p>
          <a:endParaRPr lang="uk-UA"/>
        </a:p>
      </dgm:t>
    </dgm:pt>
    <dgm:pt modelId="{9B34FF30-358C-4D31-90C3-2214C478E4C0}">
      <dgm:prSet phldrT="[Text]" custT="1"/>
      <dgm:spPr/>
      <dgm:t>
        <a:bodyPr/>
        <a:lstStyle/>
        <a:p>
          <a:r>
            <a:rPr lang="ru-RU" sz="1300" dirty="0" smtClean="0"/>
            <a:t>Доступный фосфор</a:t>
          </a:r>
          <a:endParaRPr lang="uk-UA" sz="1300" dirty="0"/>
        </a:p>
      </dgm:t>
    </dgm:pt>
    <dgm:pt modelId="{B2F2BC5E-EE5D-4D7F-82B1-7FEC8F60E56D}" type="parTrans" cxnId="{3F41D726-BDB4-45F5-8961-EB16E9045210}">
      <dgm:prSet/>
      <dgm:spPr/>
      <dgm:t>
        <a:bodyPr/>
        <a:lstStyle/>
        <a:p>
          <a:endParaRPr lang="uk-UA"/>
        </a:p>
      </dgm:t>
    </dgm:pt>
    <dgm:pt modelId="{B71FC995-DD42-4074-A391-15552F3C9A03}" type="sibTrans" cxnId="{3F41D726-BDB4-45F5-8961-EB16E9045210}">
      <dgm:prSet/>
      <dgm:spPr/>
      <dgm:t>
        <a:bodyPr/>
        <a:lstStyle/>
        <a:p>
          <a:endParaRPr lang="uk-UA"/>
        </a:p>
      </dgm:t>
    </dgm:pt>
    <dgm:pt modelId="{885EB336-9574-4731-A4DA-F33EE2BAEA21}">
      <dgm:prSet phldrT="[Text]" custT="1"/>
      <dgm:spPr/>
      <dgm:t>
        <a:bodyPr/>
        <a:lstStyle/>
        <a:p>
          <a:r>
            <a:rPr lang="ru-RU" sz="1300" dirty="0" smtClean="0"/>
            <a:t>Лизин: общий и усваиваемый</a:t>
          </a:r>
          <a:endParaRPr lang="uk-UA" sz="1300" dirty="0"/>
        </a:p>
      </dgm:t>
    </dgm:pt>
    <dgm:pt modelId="{9DB7AF85-D204-4F0B-B749-0340ED4EB8EB}" type="parTrans" cxnId="{28F3E71F-4AB1-4368-929F-93F3D45444EB}">
      <dgm:prSet/>
      <dgm:spPr/>
      <dgm:t>
        <a:bodyPr/>
        <a:lstStyle/>
        <a:p>
          <a:endParaRPr lang="uk-UA"/>
        </a:p>
      </dgm:t>
    </dgm:pt>
    <dgm:pt modelId="{B2C24EEA-8F5A-4726-A747-918C4BAB3119}" type="sibTrans" cxnId="{28F3E71F-4AB1-4368-929F-93F3D45444EB}">
      <dgm:prSet/>
      <dgm:spPr/>
      <dgm:t>
        <a:bodyPr/>
        <a:lstStyle/>
        <a:p>
          <a:endParaRPr lang="uk-UA"/>
        </a:p>
      </dgm:t>
    </dgm:pt>
    <dgm:pt modelId="{DCA66350-826B-4142-B0C0-050DEAA5F2E1}">
      <dgm:prSet phldrT="[Text]" custT="1"/>
      <dgm:spPr/>
      <dgm:t>
        <a:bodyPr/>
        <a:lstStyle/>
        <a:p>
          <a:r>
            <a:rPr lang="ru-RU" sz="1300" dirty="0" smtClean="0"/>
            <a:t>Метионин: общий и усваиваемый</a:t>
          </a:r>
          <a:endParaRPr lang="uk-UA" sz="1300" dirty="0"/>
        </a:p>
      </dgm:t>
    </dgm:pt>
    <dgm:pt modelId="{49A45192-0CE0-4DC1-B4C9-62BC2C8C1854}" type="parTrans" cxnId="{38579F0B-0079-4168-8638-0D8039EEEB29}">
      <dgm:prSet/>
      <dgm:spPr/>
      <dgm:t>
        <a:bodyPr/>
        <a:lstStyle/>
        <a:p>
          <a:endParaRPr lang="uk-UA"/>
        </a:p>
      </dgm:t>
    </dgm:pt>
    <dgm:pt modelId="{423A0E72-FFC2-4558-9C5D-C4B4D0A4290C}" type="sibTrans" cxnId="{38579F0B-0079-4168-8638-0D8039EEEB29}">
      <dgm:prSet/>
      <dgm:spPr/>
      <dgm:t>
        <a:bodyPr/>
        <a:lstStyle/>
        <a:p>
          <a:endParaRPr lang="uk-UA"/>
        </a:p>
      </dgm:t>
    </dgm:pt>
    <dgm:pt modelId="{11B91441-83B9-46FF-A6C1-F82667DEF7B1}">
      <dgm:prSet phldrT="[Text]" custT="1"/>
      <dgm:spPr/>
      <dgm:t>
        <a:bodyPr/>
        <a:lstStyle/>
        <a:p>
          <a:r>
            <a:rPr lang="ru-RU" sz="1300" dirty="0" smtClean="0"/>
            <a:t>Другие аминокислоты</a:t>
          </a:r>
          <a:endParaRPr lang="en-US" sz="1300" dirty="0" smtClean="0"/>
        </a:p>
      </dgm:t>
    </dgm:pt>
    <dgm:pt modelId="{2D79E13E-3D43-469A-9843-16E5CA4B8D2D}" type="parTrans" cxnId="{60BD5276-FD6C-48ED-8C5D-51E3220A63ED}">
      <dgm:prSet/>
      <dgm:spPr/>
      <dgm:t>
        <a:bodyPr/>
        <a:lstStyle/>
        <a:p>
          <a:endParaRPr lang="uk-UA"/>
        </a:p>
      </dgm:t>
    </dgm:pt>
    <dgm:pt modelId="{5705D846-8EF1-4563-9AFB-488F3C433D62}" type="sibTrans" cxnId="{60BD5276-FD6C-48ED-8C5D-51E3220A63ED}">
      <dgm:prSet/>
      <dgm:spPr/>
      <dgm:t>
        <a:bodyPr/>
        <a:lstStyle/>
        <a:p>
          <a:endParaRPr lang="uk-UA"/>
        </a:p>
      </dgm:t>
    </dgm:pt>
    <dgm:pt modelId="{AFACE4C4-5331-4E87-8554-D76B02FD89C6}">
      <dgm:prSet phldrT="[Text]" custT="1"/>
      <dgm:spPr/>
      <dgm:t>
        <a:bodyPr/>
        <a:lstStyle/>
        <a:p>
          <a:r>
            <a:rPr lang="ru-RU" sz="1300" dirty="0" err="1" smtClean="0"/>
            <a:t>Треонин</a:t>
          </a:r>
          <a:r>
            <a:rPr lang="en-US" sz="1300" smtClean="0"/>
            <a:t>: </a:t>
          </a:r>
          <a:r>
            <a:rPr lang="ru-RU" sz="1300" smtClean="0"/>
            <a:t> общий и усваиваемый</a:t>
          </a:r>
          <a:endParaRPr lang="uk-UA" sz="1300" dirty="0"/>
        </a:p>
      </dgm:t>
    </dgm:pt>
    <dgm:pt modelId="{0231FD26-E4E1-4AB4-8EF7-C533FEBFD979}" type="parTrans" cxnId="{91D917CA-AF8F-4C14-92B9-862111A8EA34}">
      <dgm:prSet/>
      <dgm:spPr/>
      <dgm:t>
        <a:bodyPr/>
        <a:lstStyle/>
        <a:p>
          <a:endParaRPr lang="uk-UA"/>
        </a:p>
      </dgm:t>
    </dgm:pt>
    <dgm:pt modelId="{63D0D69E-15BF-4192-B2A4-F981CD6C6622}" type="sibTrans" cxnId="{91D917CA-AF8F-4C14-92B9-862111A8EA34}">
      <dgm:prSet/>
      <dgm:spPr/>
      <dgm:t>
        <a:bodyPr/>
        <a:lstStyle/>
        <a:p>
          <a:endParaRPr lang="uk-UA"/>
        </a:p>
      </dgm:t>
    </dgm:pt>
    <dgm:pt modelId="{97774459-F685-45F0-A100-43D7A4FD2FE7}" type="pres">
      <dgm:prSet presAssocID="{25CD48E0-A864-482A-B3CF-916B6DA07C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7CFE3BB-1DBB-4C33-8EBB-6EF7C1C683B6}" type="pres">
      <dgm:prSet presAssocID="{60EF3DE4-C6C1-4450-9F9F-0E74489478CD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42AF1D-1274-4C66-AFA8-83E789B8391E}" type="pres">
      <dgm:prSet presAssocID="{E3B42A6A-3BE3-4E79-A530-E1D424FC6A35}" presName="spacer" presStyleCnt="0"/>
      <dgm:spPr/>
    </dgm:pt>
    <dgm:pt modelId="{670C6F8A-074F-4D06-9D46-24384A462BC8}" type="pres">
      <dgm:prSet presAssocID="{9D076841-3B7D-4232-86BD-24A8850629D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46D6BD-37E1-490C-A485-4187EA157143}" type="pres">
      <dgm:prSet presAssocID="{AB95B9B4-8177-4CAC-951B-6A31113BD95A}" presName="spacer" presStyleCnt="0"/>
      <dgm:spPr/>
    </dgm:pt>
    <dgm:pt modelId="{2E74AE9C-1A10-44E8-91B6-6D47AD7454F8}" type="pres">
      <dgm:prSet presAssocID="{4479A316-33DE-4A09-A293-9C294AD46917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B9428F-D5A2-4C5E-8CAA-3A83AB4F08F6}" type="pres">
      <dgm:prSet presAssocID="{871B1775-6417-4D70-9E71-E2DD5D6C0EA1}" presName="spacer" presStyleCnt="0"/>
      <dgm:spPr/>
    </dgm:pt>
    <dgm:pt modelId="{6773DC84-42BC-4A34-9857-11BB04D3F77C}" type="pres">
      <dgm:prSet presAssocID="{9B34FF30-358C-4D31-90C3-2214C478E4C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9A1191-3DBF-48AA-9708-C9DB5A335E40}" type="pres">
      <dgm:prSet presAssocID="{B71FC995-DD42-4074-A391-15552F3C9A03}" presName="spacer" presStyleCnt="0"/>
      <dgm:spPr/>
    </dgm:pt>
    <dgm:pt modelId="{BB5FFF4D-5675-4CAA-AB65-324A4353B8C1}" type="pres">
      <dgm:prSet presAssocID="{885EB336-9574-4731-A4DA-F33EE2BAEA2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3A68D6-B543-4D57-BECF-0C85C0AA6FC0}" type="pres">
      <dgm:prSet presAssocID="{B2C24EEA-8F5A-4726-A747-918C4BAB3119}" presName="spacer" presStyleCnt="0"/>
      <dgm:spPr/>
    </dgm:pt>
    <dgm:pt modelId="{15F9884C-D064-48E2-AD56-20ECFD0DA846}" type="pres">
      <dgm:prSet presAssocID="{DCA66350-826B-4142-B0C0-050DEAA5F2E1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271497-101B-493D-93E8-61A12EC3E429}" type="pres">
      <dgm:prSet presAssocID="{423A0E72-FFC2-4558-9C5D-C4B4D0A4290C}" presName="spacer" presStyleCnt="0"/>
      <dgm:spPr/>
    </dgm:pt>
    <dgm:pt modelId="{75C82A5F-C1B1-4CFB-953D-5E555BFB075A}" type="pres">
      <dgm:prSet presAssocID="{92D785F3-9706-4312-9D6F-A19904C76375}" presName="parentText" presStyleLbl="node1" presStyleIdx="6" presStyleCnt="10" custLinFactY="-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8E4441-F016-4D50-9D68-DAF60CC20D3E}" type="pres">
      <dgm:prSet presAssocID="{8EB7DB22-92BB-4BC0-A076-BB12CBFE7184}" presName="spacer" presStyleCnt="0"/>
      <dgm:spPr/>
    </dgm:pt>
    <dgm:pt modelId="{AD4FB2D4-BB06-4697-96CC-27C264123A6C}" type="pres">
      <dgm:prSet presAssocID="{AFACE4C4-5331-4E87-8554-D76B02FD89C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1B1307-6F3E-4B00-8BA7-B449B4B956D3}" type="pres">
      <dgm:prSet presAssocID="{63D0D69E-15BF-4192-B2A4-F981CD6C6622}" presName="spacer" presStyleCnt="0"/>
      <dgm:spPr/>
    </dgm:pt>
    <dgm:pt modelId="{7903BA28-2FD4-48B8-8FDE-5453FFE3BADC}" type="pres">
      <dgm:prSet presAssocID="{3547ACB4-2828-473B-9847-189E4A0418B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C5FD8A-AC8B-4839-8CAC-2DE67E14FC62}" type="pres">
      <dgm:prSet presAssocID="{478F1AF6-8F80-425E-AA47-5C296C421A2A}" presName="spacer" presStyleCnt="0"/>
      <dgm:spPr/>
    </dgm:pt>
    <dgm:pt modelId="{5FAA31FF-4630-49F6-9DF5-4856ACB3143B}" type="pres">
      <dgm:prSet presAssocID="{11B91441-83B9-46FF-A6C1-F82667DEF7B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4C9728-0417-4D8D-A92C-EA995BBEFB4D}" type="presOf" srcId="{11B91441-83B9-46FF-A6C1-F82667DEF7B1}" destId="{5FAA31FF-4630-49F6-9DF5-4856ACB3143B}" srcOrd="0" destOrd="0" presId="urn:microsoft.com/office/officeart/2005/8/layout/vList2"/>
    <dgm:cxn modelId="{94795187-238B-45D1-986D-C4434AB09151}" type="presOf" srcId="{885EB336-9574-4731-A4DA-F33EE2BAEA21}" destId="{BB5FFF4D-5675-4CAA-AB65-324A4353B8C1}" srcOrd="0" destOrd="0" presId="urn:microsoft.com/office/officeart/2005/8/layout/vList2"/>
    <dgm:cxn modelId="{14BB607D-C94F-4DD7-AC43-6A379C150F5A}" srcId="{25CD48E0-A864-482A-B3CF-916B6DA07C52}" destId="{3547ACB4-2828-473B-9847-189E4A0418BE}" srcOrd="8" destOrd="0" parTransId="{51E51DC1-6835-45C2-BF49-B4593C4129A5}" sibTransId="{478F1AF6-8F80-425E-AA47-5C296C421A2A}"/>
    <dgm:cxn modelId="{28F3E71F-4AB1-4368-929F-93F3D45444EB}" srcId="{25CD48E0-A864-482A-B3CF-916B6DA07C52}" destId="{885EB336-9574-4731-A4DA-F33EE2BAEA21}" srcOrd="4" destOrd="0" parTransId="{9DB7AF85-D204-4F0B-B749-0340ED4EB8EB}" sibTransId="{B2C24EEA-8F5A-4726-A747-918C4BAB3119}"/>
    <dgm:cxn modelId="{4F960B68-A2A7-42DC-BE7D-D52EFE32FDA5}" type="presOf" srcId="{3547ACB4-2828-473B-9847-189E4A0418BE}" destId="{7903BA28-2FD4-48B8-8FDE-5453FFE3BADC}" srcOrd="0" destOrd="0" presId="urn:microsoft.com/office/officeart/2005/8/layout/vList2"/>
    <dgm:cxn modelId="{3F41D726-BDB4-45F5-8961-EB16E9045210}" srcId="{25CD48E0-A864-482A-B3CF-916B6DA07C52}" destId="{9B34FF30-358C-4D31-90C3-2214C478E4C0}" srcOrd="3" destOrd="0" parTransId="{B2F2BC5E-EE5D-4D7F-82B1-7FEC8F60E56D}" sibTransId="{B71FC995-DD42-4074-A391-15552F3C9A03}"/>
    <dgm:cxn modelId="{C8B52610-5793-4F91-8236-84FD8E67B4BD}" srcId="{25CD48E0-A864-482A-B3CF-916B6DA07C52}" destId="{4479A316-33DE-4A09-A293-9C294AD46917}" srcOrd="2" destOrd="0" parTransId="{0CFEF90C-EF5C-4682-B1FB-4297CED98B75}" sibTransId="{871B1775-6417-4D70-9E71-E2DD5D6C0EA1}"/>
    <dgm:cxn modelId="{F4347D48-E5A8-48AF-BCDF-2306AC7F4F03}" type="presOf" srcId="{25CD48E0-A864-482A-B3CF-916B6DA07C52}" destId="{97774459-F685-45F0-A100-43D7A4FD2FE7}" srcOrd="0" destOrd="0" presId="urn:microsoft.com/office/officeart/2005/8/layout/vList2"/>
    <dgm:cxn modelId="{975E5CD4-F2AD-474A-9BBB-84C176F6315E}" srcId="{25CD48E0-A864-482A-B3CF-916B6DA07C52}" destId="{60EF3DE4-C6C1-4450-9F9F-0E74489478CD}" srcOrd="0" destOrd="0" parTransId="{C1F40278-6453-4029-B325-3AD5664ED10E}" sibTransId="{E3B42A6A-3BE3-4E79-A530-E1D424FC6A35}"/>
    <dgm:cxn modelId="{3AAD4285-5BE3-434E-9284-B2D2D04984B9}" type="presOf" srcId="{60EF3DE4-C6C1-4450-9F9F-0E74489478CD}" destId="{C7CFE3BB-1DBB-4C33-8EBB-6EF7C1C683B6}" srcOrd="0" destOrd="0" presId="urn:microsoft.com/office/officeart/2005/8/layout/vList2"/>
    <dgm:cxn modelId="{251F03ED-CB66-4895-BC0F-1747CC457EEB}" srcId="{25CD48E0-A864-482A-B3CF-916B6DA07C52}" destId="{9D076841-3B7D-4232-86BD-24A8850629D2}" srcOrd="1" destOrd="0" parTransId="{EF724A09-8DB6-480B-AE56-95DADEBD37C3}" sibTransId="{AB95B9B4-8177-4CAC-951B-6A31113BD95A}"/>
    <dgm:cxn modelId="{D3241942-C2B5-4872-8239-08120D14EDE1}" type="presOf" srcId="{92D785F3-9706-4312-9D6F-A19904C76375}" destId="{75C82A5F-C1B1-4CFB-953D-5E555BFB075A}" srcOrd="0" destOrd="0" presId="urn:microsoft.com/office/officeart/2005/8/layout/vList2"/>
    <dgm:cxn modelId="{38579F0B-0079-4168-8638-0D8039EEEB29}" srcId="{25CD48E0-A864-482A-B3CF-916B6DA07C52}" destId="{DCA66350-826B-4142-B0C0-050DEAA5F2E1}" srcOrd="5" destOrd="0" parTransId="{49A45192-0CE0-4DC1-B4C9-62BC2C8C1854}" sibTransId="{423A0E72-FFC2-4558-9C5D-C4B4D0A4290C}"/>
    <dgm:cxn modelId="{406467D4-8A70-4B73-B2BE-171E466E522C}" type="presOf" srcId="{4479A316-33DE-4A09-A293-9C294AD46917}" destId="{2E74AE9C-1A10-44E8-91B6-6D47AD7454F8}" srcOrd="0" destOrd="0" presId="urn:microsoft.com/office/officeart/2005/8/layout/vList2"/>
    <dgm:cxn modelId="{60BD5276-FD6C-48ED-8C5D-51E3220A63ED}" srcId="{25CD48E0-A864-482A-B3CF-916B6DA07C52}" destId="{11B91441-83B9-46FF-A6C1-F82667DEF7B1}" srcOrd="9" destOrd="0" parTransId="{2D79E13E-3D43-469A-9843-16E5CA4B8D2D}" sibTransId="{5705D846-8EF1-4563-9AFB-488F3C433D62}"/>
    <dgm:cxn modelId="{857E45AF-EB4B-42E3-BAEC-EC2AC37CA0A1}" type="presOf" srcId="{9B34FF30-358C-4D31-90C3-2214C478E4C0}" destId="{6773DC84-42BC-4A34-9857-11BB04D3F77C}" srcOrd="0" destOrd="0" presId="urn:microsoft.com/office/officeart/2005/8/layout/vList2"/>
    <dgm:cxn modelId="{91D917CA-AF8F-4C14-92B9-862111A8EA34}" srcId="{25CD48E0-A864-482A-B3CF-916B6DA07C52}" destId="{AFACE4C4-5331-4E87-8554-D76B02FD89C6}" srcOrd="7" destOrd="0" parTransId="{0231FD26-E4E1-4AB4-8EF7-C533FEBFD979}" sibTransId="{63D0D69E-15BF-4192-B2A4-F981CD6C6622}"/>
    <dgm:cxn modelId="{83BAB0DD-CE74-4A77-9412-DA53241A154B}" type="presOf" srcId="{9D076841-3B7D-4232-86BD-24A8850629D2}" destId="{670C6F8A-074F-4D06-9D46-24384A462BC8}" srcOrd="0" destOrd="0" presId="urn:microsoft.com/office/officeart/2005/8/layout/vList2"/>
    <dgm:cxn modelId="{C9475241-B093-45BC-BAC9-F5192E8582EA}" srcId="{25CD48E0-A864-482A-B3CF-916B6DA07C52}" destId="{92D785F3-9706-4312-9D6F-A19904C76375}" srcOrd="6" destOrd="0" parTransId="{AC1A4E6F-3A9A-417A-B97B-5F8866E6B5CA}" sibTransId="{8EB7DB22-92BB-4BC0-A076-BB12CBFE7184}"/>
    <dgm:cxn modelId="{181E1395-1C1B-4BA1-9E1E-F545672851C5}" type="presOf" srcId="{AFACE4C4-5331-4E87-8554-D76B02FD89C6}" destId="{AD4FB2D4-BB06-4697-96CC-27C264123A6C}" srcOrd="0" destOrd="0" presId="urn:microsoft.com/office/officeart/2005/8/layout/vList2"/>
    <dgm:cxn modelId="{73053E4C-72BF-4E88-B370-4BC4526B6A3A}" type="presOf" srcId="{DCA66350-826B-4142-B0C0-050DEAA5F2E1}" destId="{15F9884C-D064-48E2-AD56-20ECFD0DA846}" srcOrd="0" destOrd="0" presId="urn:microsoft.com/office/officeart/2005/8/layout/vList2"/>
    <dgm:cxn modelId="{E5F63ABE-AE30-4F1F-A178-9142525F2002}" type="presParOf" srcId="{97774459-F685-45F0-A100-43D7A4FD2FE7}" destId="{C7CFE3BB-1DBB-4C33-8EBB-6EF7C1C683B6}" srcOrd="0" destOrd="0" presId="urn:microsoft.com/office/officeart/2005/8/layout/vList2"/>
    <dgm:cxn modelId="{2D4EAF37-3588-408A-B203-E89C46830B9B}" type="presParOf" srcId="{97774459-F685-45F0-A100-43D7A4FD2FE7}" destId="{F742AF1D-1274-4C66-AFA8-83E789B8391E}" srcOrd="1" destOrd="0" presId="urn:microsoft.com/office/officeart/2005/8/layout/vList2"/>
    <dgm:cxn modelId="{F30C24EA-510E-4D37-AD28-EA889C25CD3B}" type="presParOf" srcId="{97774459-F685-45F0-A100-43D7A4FD2FE7}" destId="{670C6F8A-074F-4D06-9D46-24384A462BC8}" srcOrd="2" destOrd="0" presId="urn:microsoft.com/office/officeart/2005/8/layout/vList2"/>
    <dgm:cxn modelId="{712B568E-7106-471C-B22E-B2280DFD094C}" type="presParOf" srcId="{97774459-F685-45F0-A100-43D7A4FD2FE7}" destId="{FD46D6BD-37E1-490C-A485-4187EA157143}" srcOrd="3" destOrd="0" presId="urn:microsoft.com/office/officeart/2005/8/layout/vList2"/>
    <dgm:cxn modelId="{15E81206-9F31-46BF-9110-E0BC9E2F3279}" type="presParOf" srcId="{97774459-F685-45F0-A100-43D7A4FD2FE7}" destId="{2E74AE9C-1A10-44E8-91B6-6D47AD7454F8}" srcOrd="4" destOrd="0" presId="urn:microsoft.com/office/officeart/2005/8/layout/vList2"/>
    <dgm:cxn modelId="{5F2DD34E-FF56-410D-9A7F-96062635CDED}" type="presParOf" srcId="{97774459-F685-45F0-A100-43D7A4FD2FE7}" destId="{E1B9428F-D5A2-4C5E-8CAA-3A83AB4F08F6}" srcOrd="5" destOrd="0" presId="urn:microsoft.com/office/officeart/2005/8/layout/vList2"/>
    <dgm:cxn modelId="{7A8CB269-D0A9-403A-8976-1691119B53F7}" type="presParOf" srcId="{97774459-F685-45F0-A100-43D7A4FD2FE7}" destId="{6773DC84-42BC-4A34-9857-11BB04D3F77C}" srcOrd="6" destOrd="0" presId="urn:microsoft.com/office/officeart/2005/8/layout/vList2"/>
    <dgm:cxn modelId="{B624CF41-D53A-4770-A230-05E67B13B736}" type="presParOf" srcId="{97774459-F685-45F0-A100-43D7A4FD2FE7}" destId="{689A1191-3DBF-48AA-9708-C9DB5A335E40}" srcOrd="7" destOrd="0" presId="urn:microsoft.com/office/officeart/2005/8/layout/vList2"/>
    <dgm:cxn modelId="{B5848B1D-E7E8-453F-8F1E-274458FB282B}" type="presParOf" srcId="{97774459-F685-45F0-A100-43D7A4FD2FE7}" destId="{BB5FFF4D-5675-4CAA-AB65-324A4353B8C1}" srcOrd="8" destOrd="0" presId="urn:microsoft.com/office/officeart/2005/8/layout/vList2"/>
    <dgm:cxn modelId="{588A93C4-7A65-47A2-BEAE-1E38A2B3539F}" type="presParOf" srcId="{97774459-F685-45F0-A100-43D7A4FD2FE7}" destId="{443A68D6-B543-4D57-BECF-0C85C0AA6FC0}" srcOrd="9" destOrd="0" presId="urn:microsoft.com/office/officeart/2005/8/layout/vList2"/>
    <dgm:cxn modelId="{3FED6E19-E837-46CD-BBC3-E6ECD1FA1DD6}" type="presParOf" srcId="{97774459-F685-45F0-A100-43D7A4FD2FE7}" destId="{15F9884C-D064-48E2-AD56-20ECFD0DA846}" srcOrd="10" destOrd="0" presId="urn:microsoft.com/office/officeart/2005/8/layout/vList2"/>
    <dgm:cxn modelId="{D07BFE4E-1217-4B15-BBCF-197ED681F35F}" type="presParOf" srcId="{97774459-F685-45F0-A100-43D7A4FD2FE7}" destId="{87271497-101B-493D-93E8-61A12EC3E429}" srcOrd="11" destOrd="0" presId="urn:microsoft.com/office/officeart/2005/8/layout/vList2"/>
    <dgm:cxn modelId="{E2A73C94-C8EC-4B1D-8470-58DFBA8F5A0B}" type="presParOf" srcId="{97774459-F685-45F0-A100-43D7A4FD2FE7}" destId="{75C82A5F-C1B1-4CFB-953D-5E555BFB075A}" srcOrd="12" destOrd="0" presId="urn:microsoft.com/office/officeart/2005/8/layout/vList2"/>
    <dgm:cxn modelId="{B29DA780-7976-4D39-87D9-061A713BF6D8}" type="presParOf" srcId="{97774459-F685-45F0-A100-43D7A4FD2FE7}" destId="{4B8E4441-F016-4D50-9D68-DAF60CC20D3E}" srcOrd="13" destOrd="0" presId="urn:microsoft.com/office/officeart/2005/8/layout/vList2"/>
    <dgm:cxn modelId="{D9FDE766-D7F8-4CFC-A666-DECB1942168C}" type="presParOf" srcId="{97774459-F685-45F0-A100-43D7A4FD2FE7}" destId="{AD4FB2D4-BB06-4697-96CC-27C264123A6C}" srcOrd="14" destOrd="0" presId="urn:microsoft.com/office/officeart/2005/8/layout/vList2"/>
    <dgm:cxn modelId="{877A4DDD-27E2-4032-9439-8B2844640321}" type="presParOf" srcId="{97774459-F685-45F0-A100-43D7A4FD2FE7}" destId="{891B1307-6F3E-4B00-8BA7-B449B4B956D3}" srcOrd="15" destOrd="0" presId="urn:microsoft.com/office/officeart/2005/8/layout/vList2"/>
    <dgm:cxn modelId="{7023BB90-3EB3-402B-8272-05BF71D9A1EA}" type="presParOf" srcId="{97774459-F685-45F0-A100-43D7A4FD2FE7}" destId="{7903BA28-2FD4-48B8-8FDE-5453FFE3BADC}" srcOrd="16" destOrd="0" presId="urn:microsoft.com/office/officeart/2005/8/layout/vList2"/>
    <dgm:cxn modelId="{E186EC47-AAB5-4AC1-B5E0-FFD693F13B84}" type="presParOf" srcId="{97774459-F685-45F0-A100-43D7A4FD2FE7}" destId="{4AC5FD8A-AC8B-4839-8CAC-2DE67E14FC62}" srcOrd="17" destOrd="0" presId="urn:microsoft.com/office/officeart/2005/8/layout/vList2"/>
    <dgm:cxn modelId="{B6322F9B-31FA-49DB-8B84-6D67E070A992}" type="presParOf" srcId="{97774459-F685-45F0-A100-43D7A4FD2FE7}" destId="{5FAA31FF-4630-49F6-9DF5-4856ACB3143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DE1D9-71EB-4AE3-8D15-6145CD082BC8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B4B03DB-3FEE-4F51-9A81-43BF31BFE52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Функциональность</a:t>
          </a:r>
          <a:endParaRPr lang="uk-UA" sz="1800" dirty="0">
            <a:solidFill>
              <a:schemeClr val="bg1"/>
            </a:solidFill>
          </a:endParaRPr>
        </a:p>
      </dgm:t>
    </dgm:pt>
    <dgm:pt modelId="{DF853790-9634-471C-A3E3-CAE3F50FCE73}" type="parTrans" cxnId="{15A00D67-3AAA-4259-B4D4-715741DFD779}">
      <dgm:prSet/>
      <dgm:spPr/>
      <dgm:t>
        <a:bodyPr/>
        <a:lstStyle/>
        <a:p>
          <a:endParaRPr lang="uk-UA"/>
        </a:p>
      </dgm:t>
    </dgm:pt>
    <dgm:pt modelId="{A3E0AC0A-8632-412F-AD9D-3F66DF602772}" type="sibTrans" cxnId="{15A00D67-3AAA-4259-B4D4-715741DFD779}">
      <dgm:prSet/>
      <dgm:spPr/>
      <dgm:t>
        <a:bodyPr/>
        <a:lstStyle/>
        <a:p>
          <a:endParaRPr lang="uk-UA"/>
        </a:p>
      </dgm:t>
    </dgm:pt>
    <dgm:pt modelId="{86450B0C-38F8-4B29-8FF9-39B7863AC1B5}">
      <dgm:prSet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База данных </a:t>
          </a:r>
        </a:p>
      </dgm:t>
    </dgm:pt>
    <dgm:pt modelId="{D5D1CB68-945F-4932-BD4A-791C8059038A}" type="parTrans" cxnId="{112CB794-EC08-4A0A-A07E-F983A04E4D55}">
      <dgm:prSet/>
      <dgm:spPr/>
      <dgm:t>
        <a:bodyPr/>
        <a:lstStyle/>
        <a:p>
          <a:endParaRPr lang="uk-UA"/>
        </a:p>
      </dgm:t>
    </dgm:pt>
    <dgm:pt modelId="{3C952F59-CA89-430E-A8D3-059321251E20}" type="sibTrans" cxnId="{112CB794-EC08-4A0A-A07E-F983A04E4D55}">
      <dgm:prSet/>
      <dgm:spPr/>
      <dgm:t>
        <a:bodyPr/>
        <a:lstStyle/>
        <a:p>
          <a:endParaRPr lang="uk-UA"/>
        </a:p>
      </dgm:t>
    </dgm:pt>
    <dgm:pt modelId="{329005D6-29F1-44DB-9944-CEE3DAAC08CD}">
      <dgm:prSet custT="1"/>
      <dgm:spPr/>
      <dgm:t>
        <a:bodyPr/>
        <a:lstStyle/>
        <a:p>
          <a:r>
            <a:rPr lang="ru-RU" sz="1800" dirty="0" smtClean="0"/>
            <a:t>Условия приобретения</a:t>
          </a:r>
        </a:p>
      </dgm:t>
    </dgm:pt>
    <dgm:pt modelId="{425A612D-832E-491C-A2D2-FF9438EFCA4A}" type="parTrans" cxnId="{C79EEE81-A5A4-4167-9363-F01FEBE1BEB6}">
      <dgm:prSet/>
      <dgm:spPr/>
      <dgm:t>
        <a:bodyPr/>
        <a:lstStyle/>
        <a:p>
          <a:endParaRPr lang="uk-UA"/>
        </a:p>
      </dgm:t>
    </dgm:pt>
    <dgm:pt modelId="{745C7E87-84BA-4E75-AFAC-3625924843BF}" type="sibTrans" cxnId="{C79EEE81-A5A4-4167-9363-F01FEBE1BEB6}">
      <dgm:prSet/>
      <dgm:spPr/>
      <dgm:t>
        <a:bodyPr/>
        <a:lstStyle/>
        <a:p>
          <a:endParaRPr lang="uk-UA"/>
        </a:p>
      </dgm:t>
    </dgm:pt>
    <dgm:pt modelId="{F5E1F562-714E-4C52-832C-4CBC5B7AF85D}">
      <dgm:prSet custT="1"/>
      <dgm:spPr/>
      <dgm:t>
        <a:bodyPr/>
        <a:lstStyle/>
        <a:p>
          <a:r>
            <a:rPr lang="ru-RU" sz="1800" dirty="0" smtClean="0"/>
            <a:t>Поддержка</a:t>
          </a:r>
          <a:endParaRPr lang="uk-UA" sz="1800" dirty="0"/>
        </a:p>
      </dgm:t>
    </dgm:pt>
    <dgm:pt modelId="{FA1FCDE0-D9F5-422F-8F45-F119BF74EACA}" type="parTrans" cxnId="{41F7E573-13A0-4D7F-8408-6D306AA6F253}">
      <dgm:prSet/>
      <dgm:spPr/>
      <dgm:t>
        <a:bodyPr/>
        <a:lstStyle/>
        <a:p>
          <a:endParaRPr lang="uk-UA"/>
        </a:p>
      </dgm:t>
    </dgm:pt>
    <dgm:pt modelId="{E51BD86A-626C-49D1-8584-1C5AC587D5A0}" type="sibTrans" cxnId="{41F7E573-13A0-4D7F-8408-6D306AA6F253}">
      <dgm:prSet/>
      <dgm:spPr/>
      <dgm:t>
        <a:bodyPr/>
        <a:lstStyle/>
        <a:p>
          <a:endParaRPr lang="uk-UA"/>
        </a:p>
      </dgm:t>
    </dgm:pt>
    <dgm:pt modelId="{FD88E80E-E3DE-44F8-8C5F-D5A93449484F}">
      <dgm:prSet custT="1"/>
      <dgm:spPr/>
      <dgm:t>
        <a:bodyPr/>
        <a:lstStyle/>
        <a:p>
          <a:r>
            <a:rPr lang="ru-RU" sz="1800" dirty="0" smtClean="0"/>
            <a:t>Простота в обучении</a:t>
          </a:r>
        </a:p>
      </dgm:t>
    </dgm:pt>
    <dgm:pt modelId="{B3C8D451-B946-4B38-AA47-CFCAAA3328BE}" type="parTrans" cxnId="{5AACA1C1-DA00-4647-B872-0C5BDC0B8F2C}">
      <dgm:prSet/>
      <dgm:spPr/>
      <dgm:t>
        <a:bodyPr/>
        <a:lstStyle/>
        <a:p>
          <a:endParaRPr lang="uk-UA"/>
        </a:p>
      </dgm:t>
    </dgm:pt>
    <dgm:pt modelId="{2FA55DD6-6673-40FA-8E62-C49EBCF3918D}" type="sibTrans" cxnId="{5AACA1C1-DA00-4647-B872-0C5BDC0B8F2C}">
      <dgm:prSet/>
      <dgm:spPr/>
      <dgm:t>
        <a:bodyPr/>
        <a:lstStyle/>
        <a:p>
          <a:endParaRPr lang="uk-UA"/>
        </a:p>
      </dgm:t>
    </dgm:pt>
    <dgm:pt modelId="{E9295B95-ECC5-48D0-AC3F-88709D3328DE}">
      <dgm:prSet custT="1"/>
      <dgm:spPr>
        <a:solidFill>
          <a:srgbClr val="FFC000"/>
        </a:solidFill>
      </dgm:spPr>
      <dgm:t>
        <a:bodyPr/>
        <a:lstStyle/>
        <a:p>
          <a:r>
            <a:rPr lang="ru-RU" sz="1800" dirty="0" smtClean="0"/>
            <a:t>Возможность модернизации</a:t>
          </a:r>
          <a:endParaRPr lang="uk-UA" sz="1800" dirty="0"/>
        </a:p>
      </dgm:t>
    </dgm:pt>
    <dgm:pt modelId="{6ABD0ED0-B77D-4E8E-987C-34FC2506695F}" type="parTrans" cxnId="{4F803692-770C-4601-B912-AE06828C8C9F}">
      <dgm:prSet/>
      <dgm:spPr/>
      <dgm:t>
        <a:bodyPr/>
        <a:lstStyle/>
        <a:p>
          <a:endParaRPr lang="uk-UA"/>
        </a:p>
      </dgm:t>
    </dgm:pt>
    <dgm:pt modelId="{B78DABDD-8172-495B-8A94-47820131AD81}" type="sibTrans" cxnId="{4F803692-770C-4601-B912-AE06828C8C9F}">
      <dgm:prSet/>
      <dgm:spPr/>
      <dgm:t>
        <a:bodyPr/>
        <a:lstStyle/>
        <a:p>
          <a:endParaRPr lang="uk-UA"/>
        </a:p>
      </dgm:t>
    </dgm:pt>
    <dgm:pt modelId="{89192E21-2D63-4417-8CA2-FF9554551219}">
      <dgm:prSet custT="1"/>
      <dgm:spPr/>
      <dgm:t>
        <a:bodyPr/>
        <a:lstStyle/>
        <a:p>
          <a:r>
            <a:rPr lang="ru-RU" sz="1800" dirty="0" smtClean="0"/>
            <a:t>Надежность компании-разработчика </a:t>
          </a:r>
          <a:endParaRPr lang="ru-RU" sz="1800" b="1" dirty="0">
            <a:solidFill>
              <a:prstClr val="black">
                <a:lumMod val="75000"/>
                <a:lumOff val="25000"/>
              </a:prstClr>
            </a:solidFill>
          </a:endParaRPr>
        </a:p>
      </dgm:t>
    </dgm:pt>
    <dgm:pt modelId="{9F9813F6-DF6E-4E40-973E-6D4C2A5652E7}" type="parTrans" cxnId="{8AAA7A4F-69BA-44CB-9001-6AFB26670C2A}">
      <dgm:prSet/>
      <dgm:spPr/>
      <dgm:t>
        <a:bodyPr/>
        <a:lstStyle/>
        <a:p>
          <a:endParaRPr lang="uk-UA"/>
        </a:p>
      </dgm:t>
    </dgm:pt>
    <dgm:pt modelId="{12AABE2F-08CA-4D40-8F89-C271495C639B}" type="sibTrans" cxnId="{8AAA7A4F-69BA-44CB-9001-6AFB26670C2A}">
      <dgm:prSet/>
      <dgm:spPr/>
      <dgm:t>
        <a:bodyPr/>
        <a:lstStyle/>
        <a:p>
          <a:endParaRPr lang="uk-UA"/>
        </a:p>
      </dgm:t>
    </dgm:pt>
    <dgm:pt modelId="{9A21FCDE-698C-452B-BDE0-1A4DB9C6C55E}" type="pres">
      <dgm:prSet presAssocID="{293DE1D9-71EB-4AE3-8D15-6145CD082B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302D24EB-382C-469A-ACB4-44F38D4C9575}" type="pres">
      <dgm:prSet presAssocID="{293DE1D9-71EB-4AE3-8D15-6145CD082BC8}" presName="Name1" presStyleCnt="0"/>
      <dgm:spPr/>
    </dgm:pt>
    <dgm:pt modelId="{2663E3A6-34A9-4355-9AFF-B31EF5DA4DC3}" type="pres">
      <dgm:prSet presAssocID="{293DE1D9-71EB-4AE3-8D15-6145CD082BC8}" presName="cycle" presStyleCnt="0"/>
      <dgm:spPr/>
    </dgm:pt>
    <dgm:pt modelId="{2C9DF16B-25B8-4F1A-9526-6DF15C464C3C}" type="pres">
      <dgm:prSet presAssocID="{293DE1D9-71EB-4AE3-8D15-6145CD082BC8}" presName="srcNode" presStyleLbl="node1" presStyleIdx="0" presStyleCnt="7"/>
      <dgm:spPr/>
    </dgm:pt>
    <dgm:pt modelId="{A01D32DE-2C30-4C62-A442-1E7E34F050F6}" type="pres">
      <dgm:prSet presAssocID="{293DE1D9-71EB-4AE3-8D15-6145CD082BC8}" presName="conn" presStyleLbl="parChTrans1D2" presStyleIdx="0" presStyleCnt="1"/>
      <dgm:spPr/>
      <dgm:t>
        <a:bodyPr/>
        <a:lstStyle/>
        <a:p>
          <a:endParaRPr lang="uk-UA"/>
        </a:p>
      </dgm:t>
    </dgm:pt>
    <dgm:pt modelId="{DEABC5F9-A61D-42D2-85DC-321BFC317C1B}" type="pres">
      <dgm:prSet presAssocID="{293DE1D9-71EB-4AE3-8D15-6145CD082BC8}" presName="extraNode" presStyleLbl="node1" presStyleIdx="0" presStyleCnt="7"/>
      <dgm:spPr/>
    </dgm:pt>
    <dgm:pt modelId="{B137B83B-75D6-4D60-8DC4-F5C3C888CC86}" type="pres">
      <dgm:prSet presAssocID="{293DE1D9-71EB-4AE3-8D15-6145CD082BC8}" presName="dstNode" presStyleLbl="node1" presStyleIdx="0" presStyleCnt="7"/>
      <dgm:spPr/>
    </dgm:pt>
    <dgm:pt modelId="{968969B1-7372-4977-B1FB-8991EE3C8744}" type="pres">
      <dgm:prSet presAssocID="{1B4B03DB-3FEE-4F51-9A81-43BF31BFE52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B95318-5705-43D4-8D61-10B0D51E395A}" type="pres">
      <dgm:prSet presAssocID="{1B4B03DB-3FEE-4F51-9A81-43BF31BFE520}" presName="accent_1" presStyleCnt="0"/>
      <dgm:spPr/>
    </dgm:pt>
    <dgm:pt modelId="{90B3BFA7-5101-4AC3-9A22-6E46512AC956}" type="pres">
      <dgm:prSet presAssocID="{1B4B03DB-3FEE-4F51-9A81-43BF31BFE520}" presName="accentRepeatNode" presStyleLbl="solidFgAcc1" presStyleIdx="0" presStyleCnt="7"/>
      <dgm:spPr/>
    </dgm:pt>
    <dgm:pt modelId="{65B35D1C-DD23-476C-AFBB-821241253BBF}" type="pres">
      <dgm:prSet presAssocID="{86450B0C-38F8-4B29-8FF9-39B7863AC1B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34787D-3029-4A3D-B9EB-191C74A6E615}" type="pres">
      <dgm:prSet presAssocID="{86450B0C-38F8-4B29-8FF9-39B7863AC1B5}" presName="accent_2" presStyleCnt="0"/>
      <dgm:spPr/>
    </dgm:pt>
    <dgm:pt modelId="{D65C2B36-90A3-4A03-BD8E-8D0937D6B5EC}" type="pres">
      <dgm:prSet presAssocID="{86450B0C-38F8-4B29-8FF9-39B7863AC1B5}" presName="accentRepeatNode" presStyleLbl="solidFgAcc1" presStyleIdx="1" presStyleCnt="7"/>
      <dgm:spPr/>
    </dgm:pt>
    <dgm:pt modelId="{214A4137-27A7-453B-9BB2-60A26EB8E5AB}" type="pres">
      <dgm:prSet presAssocID="{329005D6-29F1-44DB-9944-CEE3DAAC08C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BCD988-3415-49EC-A612-4259B7849DCB}" type="pres">
      <dgm:prSet presAssocID="{329005D6-29F1-44DB-9944-CEE3DAAC08CD}" presName="accent_3" presStyleCnt="0"/>
      <dgm:spPr/>
    </dgm:pt>
    <dgm:pt modelId="{6068426A-4D8B-4403-90F2-B4CBA8DE4995}" type="pres">
      <dgm:prSet presAssocID="{329005D6-29F1-44DB-9944-CEE3DAAC08CD}" presName="accentRepeatNode" presStyleLbl="solidFgAcc1" presStyleIdx="2" presStyleCnt="7"/>
      <dgm:spPr/>
    </dgm:pt>
    <dgm:pt modelId="{CD66047A-8AFB-416A-A864-5D83351BD197}" type="pres">
      <dgm:prSet presAssocID="{F5E1F562-714E-4C52-832C-4CBC5B7AF85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EA13A6-5F3C-4207-A7BE-0BBB7FA66753}" type="pres">
      <dgm:prSet presAssocID="{F5E1F562-714E-4C52-832C-4CBC5B7AF85D}" presName="accent_4" presStyleCnt="0"/>
      <dgm:spPr/>
    </dgm:pt>
    <dgm:pt modelId="{4AC9F36C-F0B7-4707-821F-BAEF4436BC4C}" type="pres">
      <dgm:prSet presAssocID="{F5E1F562-714E-4C52-832C-4CBC5B7AF85D}" presName="accentRepeatNode" presStyleLbl="solidFgAcc1" presStyleIdx="3" presStyleCnt="7"/>
      <dgm:spPr/>
    </dgm:pt>
    <dgm:pt modelId="{59B4ABE5-698B-4C1A-9400-5EF7C5F7F7DC}" type="pres">
      <dgm:prSet presAssocID="{FD88E80E-E3DE-44F8-8C5F-D5A93449484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0597E0-9C9A-4E2A-9FC8-A8BF8122415B}" type="pres">
      <dgm:prSet presAssocID="{FD88E80E-E3DE-44F8-8C5F-D5A93449484F}" presName="accent_5" presStyleCnt="0"/>
      <dgm:spPr/>
    </dgm:pt>
    <dgm:pt modelId="{AD647047-D8DB-4E23-8506-969AF0F8DAE2}" type="pres">
      <dgm:prSet presAssocID="{FD88E80E-E3DE-44F8-8C5F-D5A93449484F}" presName="accentRepeatNode" presStyleLbl="solidFgAcc1" presStyleIdx="4" presStyleCnt="7"/>
      <dgm:spPr/>
    </dgm:pt>
    <dgm:pt modelId="{AC8F9CA3-CA11-454E-BB7F-EA59F9E47809}" type="pres">
      <dgm:prSet presAssocID="{E9295B95-ECC5-48D0-AC3F-88709D3328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4C5BA7-C602-47BA-9F59-C08B7038CDCD}" type="pres">
      <dgm:prSet presAssocID="{E9295B95-ECC5-48D0-AC3F-88709D3328DE}" presName="accent_6" presStyleCnt="0"/>
      <dgm:spPr/>
    </dgm:pt>
    <dgm:pt modelId="{6634B025-8D40-490A-8B6A-2A58106E6C4D}" type="pres">
      <dgm:prSet presAssocID="{E9295B95-ECC5-48D0-AC3F-88709D3328DE}" presName="accentRepeatNode" presStyleLbl="solidFgAcc1" presStyleIdx="5" presStyleCnt="7"/>
      <dgm:spPr/>
    </dgm:pt>
    <dgm:pt modelId="{9CAF3ED1-2475-4F56-9E84-4F07287544D4}" type="pres">
      <dgm:prSet presAssocID="{89192E21-2D63-4417-8CA2-FF955455121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8116B0-D4E4-45D7-BAB7-183B85531614}" type="pres">
      <dgm:prSet presAssocID="{89192E21-2D63-4417-8CA2-FF9554551219}" presName="accent_7" presStyleCnt="0"/>
      <dgm:spPr/>
    </dgm:pt>
    <dgm:pt modelId="{83B98030-24D6-4DB0-B8CD-F7B9F985F4D6}" type="pres">
      <dgm:prSet presAssocID="{89192E21-2D63-4417-8CA2-FF9554551219}" presName="accentRepeatNode" presStyleLbl="solidFgAcc1" presStyleIdx="6" presStyleCnt="7"/>
      <dgm:spPr/>
    </dgm:pt>
  </dgm:ptLst>
  <dgm:cxnLst>
    <dgm:cxn modelId="{F9814AE8-1536-4F14-B0FD-4D23D9F5B61B}" type="presOf" srcId="{86450B0C-38F8-4B29-8FF9-39B7863AC1B5}" destId="{65B35D1C-DD23-476C-AFBB-821241253BBF}" srcOrd="0" destOrd="0" presId="urn:microsoft.com/office/officeart/2008/layout/VerticalCurvedList"/>
    <dgm:cxn modelId="{5AACA1C1-DA00-4647-B872-0C5BDC0B8F2C}" srcId="{293DE1D9-71EB-4AE3-8D15-6145CD082BC8}" destId="{FD88E80E-E3DE-44F8-8C5F-D5A93449484F}" srcOrd="4" destOrd="0" parTransId="{B3C8D451-B946-4B38-AA47-CFCAAA3328BE}" sibTransId="{2FA55DD6-6673-40FA-8E62-C49EBCF3918D}"/>
    <dgm:cxn modelId="{2897E7DB-AC9B-4346-848C-A6870439EBFD}" type="presOf" srcId="{89192E21-2D63-4417-8CA2-FF9554551219}" destId="{9CAF3ED1-2475-4F56-9E84-4F07287544D4}" srcOrd="0" destOrd="0" presId="urn:microsoft.com/office/officeart/2008/layout/VerticalCurvedList"/>
    <dgm:cxn modelId="{09DFEB1B-4D59-4D03-9526-FCF74FFD891A}" type="presOf" srcId="{293DE1D9-71EB-4AE3-8D15-6145CD082BC8}" destId="{9A21FCDE-698C-452B-BDE0-1A4DB9C6C55E}" srcOrd="0" destOrd="0" presId="urn:microsoft.com/office/officeart/2008/layout/VerticalCurvedList"/>
    <dgm:cxn modelId="{129E1EB4-E343-4AA8-9C66-1EC363B91FE6}" type="presOf" srcId="{1B4B03DB-3FEE-4F51-9A81-43BF31BFE520}" destId="{968969B1-7372-4977-B1FB-8991EE3C8744}" srcOrd="0" destOrd="0" presId="urn:microsoft.com/office/officeart/2008/layout/VerticalCurvedList"/>
    <dgm:cxn modelId="{18805436-7FEF-41AE-8904-29891B1634F3}" type="presOf" srcId="{F5E1F562-714E-4C52-832C-4CBC5B7AF85D}" destId="{CD66047A-8AFB-416A-A864-5D83351BD197}" srcOrd="0" destOrd="0" presId="urn:microsoft.com/office/officeart/2008/layout/VerticalCurvedList"/>
    <dgm:cxn modelId="{00D45C85-B29E-4019-A0DA-1B9E4D4D1F08}" type="presOf" srcId="{FD88E80E-E3DE-44F8-8C5F-D5A93449484F}" destId="{59B4ABE5-698B-4C1A-9400-5EF7C5F7F7DC}" srcOrd="0" destOrd="0" presId="urn:microsoft.com/office/officeart/2008/layout/VerticalCurvedList"/>
    <dgm:cxn modelId="{2A6CDAF2-77AA-47AC-BE91-683737B2BEDA}" type="presOf" srcId="{A3E0AC0A-8632-412F-AD9D-3F66DF602772}" destId="{A01D32DE-2C30-4C62-A442-1E7E34F050F6}" srcOrd="0" destOrd="0" presId="urn:microsoft.com/office/officeart/2008/layout/VerticalCurvedList"/>
    <dgm:cxn modelId="{C79EEE81-A5A4-4167-9363-F01FEBE1BEB6}" srcId="{293DE1D9-71EB-4AE3-8D15-6145CD082BC8}" destId="{329005D6-29F1-44DB-9944-CEE3DAAC08CD}" srcOrd="2" destOrd="0" parTransId="{425A612D-832E-491C-A2D2-FF9438EFCA4A}" sibTransId="{745C7E87-84BA-4E75-AFAC-3625924843BF}"/>
    <dgm:cxn modelId="{41F7E573-13A0-4D7F-8408-6D306AA6F253}" srcId="{293DE1D9-71EB-4AE3-8D15-6145CD082BC8}" destId="{F5E1F562-714E-4C52-832C-4CBC5B7AF85D}" srcOrd="3" destOrd="0" parTransId="{FA1FCDE0-D9F5-422F-8F45-F119BF74EACA}" sibTransId="{E51BD86A-626C-49D1-8584-1C5AC587D5A0}"/>
    <dgm:cxn modelId="{331739E9-2C65-4B07-A01B-64D3777B52A4}" type="presOf" srcId="{E9295B95-ECC5-48D0-AC3F-88709D3328DE}" destId="{AC8F9CA3-CA11-454E-BB7F-EA59F9E47809}" srcOrd="0" destOrd="0" presId="urn:microsoft.com/office/officeart/2008/layout/VerticalCurvedList"/>
    <dgm:cxn modelId="{8AAA7A4F-69BA-44CB-9001-6AFB26670C2A}" srcId="{293DE1D9-71EB-4AE3-8D15-6145CD082BC8}" destId="{89192E21-2D63-4417-8CA2-FF9554551219}" srcOrd="6" destOrd="0" parTransId="{9F9813F6-DF6E-4E40-973E-6D4C2A5652E7}" sibTransId="{12AABE2F-08CA-4D40-8F89-C271495C639B}"/>
    <dgm:cxn modelId="{4F803692-770C-4601-B912-AE06828C8C9F}" srcId="{293DE1D9-71EB-4AE3-8D15-6145CD082BC8}" destId="{E9295B95-ECC5-48D0-AC3F-88709D3328DE}" srcOrd="5" destOrd="0" parTransId="{6ABD0ED0-B77D-4E8E-987C-34FC2506695F}" sibTransId="{B78DABDD-8172-495B-8A94-47820131AD81}"/>
    <dgm:cxn modelId="{1AA2C806-FB42-451E-A008-C2596A25C269}" type="presOf" srcId="{329005D6-29F1-44DB-9944-CEE3DAAC08CD}" destId="{214A4137-27A7-453B-9BB2-60A26EB8E5AB}" srcOrd="0" destOrd="0" presId="urn:microsoft.com/office/officeart/2008/layout/VerticalCurvedList"/>
    <dgm:cxn modelId="{15A00D67-3AAA-4259-B4D4-715741DFD779}" srcId="{293DE1D9-71EB-4AE3-8D15-6145CD082BC8}" destId="{1B4B03DB-3FEE-4F51-9A81-43BF31BFE520}" srcOrd="0" destOrd="0" parTransId="{DF853790-9634-471C-A3E3-CAE3F50FCE73}" sibTransId="{A3E0AC0A-8632-412F-AD9D-3F66DF602772}"/>
    <dgm:cxn modelId="{112CB794-EC08-4A0A-A07E-F983A04E4D55}" srcId="{293DE1D9-71EB-4AE3-8D15-6145CD082BC8}" destId="{86450B0C-38F8-4B29-8FF9-39B7863AC1B5}" srcOrd="1" destOrd="0" parTransId="{D5D1CB68-945F-4932-BD4A-791C8059038A}" sibTransId="{3C952F59-CA89-430E-A8D3-059321251E20}"/>
    <dgm:cxn modelId="{89FDA794-AC1F-4ABF-9052-94C6CF447DF9}" type="presParOf" srcId="{9A21FCDE-698C-452B-BDE0-1A4DB9C6C55E}" destId="{302D24EB-382C-469A-ACB4-44F38D4C9575}" srcOrd="0" destOrd="0" presId="urn:microsoft.com/office/officeart/2008/layout/VerticalCurvedList"/>
    <dgm:cxn modelId="{3152E245-7E7D-4291-B161-8B4055D4548B}" type="presParOf" srcId="{302D24EB-382C-469A-ACB4-44F38D4C9575}" destId="{2663E3A6-34A9-4355-9AFF-B31EF5DA4DC3}" srcOrd="0" destOrd="0" presId="urn:microsoft.com/office/officeart/2008/layout/VerticalCurvedList"/>
    <dgm:cxn modelId="{B1BA6424-06CF-46F3-B38A-D43C057FB5A8}" type="presParOf" srcId="{2663E3A6-34A9-4355-9AFF-B31EF5DA4DC3}" destId="{2C9DF16B-25B8-4F1A-9526-6DF15C464C3C}" srcOrd="0" destOrd="0" presId="urn:microsoft.com/office/officeart/2008/layout/VerticalCurvedList"/>
    <dgm:cxn modelId="{1567C694-97D0-41AE-8064-E1E1382114E0}" type="presParOf" srcId="{2663E3A6-34A9-4355-9AFF-B31EF5DA4DC3}" destId="{A01D32DE-2C30-4C62-A442-1E7E34F050F6}" srcOrd="1" destOrd="0" presId="urn:microsoft.com/office/officeart/2008/layout/VerticalCurvedList"/>
    <dgm:cxn modelId="{57CE0B29-912B-45C2-AEB3-5982C7FC2055}" type="presParOf" srcId="{2663E3A6-34A9-4355-9AFF-B31EF5DA4DC3}" destId="{DEABC5F9-A61D-42D2-85DC-321BFC317C1B}" srcOrd="2" destOrd="0" presId="urn:microsoft.com/office/officeart/2008/layout/VerticalCurvedList"/>
    <dgm:cxn modelId="{58848A0E-D0E1-4E26-BDC6-5A3E92F70134}" type="presParOf" srcId="{2663E3A6-34A9-4355-9AFF-B31EF5DA4DC3}" destId="{B137B83B-75D6-4D60-8DC4-F5C3C888CC86}" srcOrd="3" destOrd="0" presId="urn:microsoft.com/office/officeart/2008/layout/VerticalCurvedList"/>
    <dgm:cxn modelId="{CADFA435-BBDF-475A-A1AF-74FB2ACDA8D8}" type="presParOf" srcId="{302D24EB-382C-469A-ACB4-44F38D4C9575}" destId="{968969B1-7372-4977-B1FB-8991EE3C8744}" srcOrd="1" destOrd="0" presId="urn:microsoft.com/office/officeart/2008/layout/VerticalCurvedList"/>
    <dgm:cxn modelId="{30767707-2E31-4BC5-937C-DBF434FF2F7A}" type="presParOf" srcId="{302D24EB-382C-469A-ACB4-44F38D4C9575}" destId="{C6B95318-5705-43D4-8D61-10B0D51E395A}" srcOrd="2" destOrd="0" presId="urn:microsoft.com/office/officeart/2008/layout/VerticalCurvedList"/>
    <dgm:cxn modelId="{149397D7-E4BD-4DC1-A591-1DD56975C4F3}" type="presParOf" srcId="{C6B95318-5705-43D4-8D61-10B0D51E395A}" destId="{90B3BFA7-5101-4AC3-9A22-6E46512AC956}" srcOrd="0" destOrd="0" presId="urn:microsoft.com/office/officeart/2008/layout/VerticalCurvedList"/>
    <dgm:cxn modelId="{E2E1C11D-CFBF-4BE8-8F92-052FAFA3646F}" type="presParOf" srcId="{302D24EB-382C-469A-ACB4-44F38D4C9575}" destId="{65B35D1C-DD23-476C-AFBB-821241253BBF}" srcOrd="3" destOrd="0" presId="urn:microsoft.com/office/officeart/2008/layout/VerticalCurvedList"/>
    <dgm:cxn modelId="{C64AED02-5734-448D-9D8B-A2BA06EC12CE}" type="presParOf" srcId="{302D24EB-382C-469A-ACB4-44F38D4C9575}" destId="{8434787D-3029-4A3D-B9EB-191C74A6E615}" srcOrd="4" destOrd="0" presId="urn:microsoft.com/office/officeart/2008/layout/VerticalCurvedList"/>
    <dgm:cxn modelId="{85B1166D-F50B-4E4C-BB5F-14B1EEEC7464}" type="presParOf" srcId="{8434787D-3029-4A3D-B9EB-191C74A6E615}" destId="{D65C2B36-90A3-4A03-BD8E-8D0937D6B5EC}" srcOrd="0" destOrd="0" presId="urn:microsoft.com/office/officeart/2008/layout/VerticalCurvedList"/>
    <dgm:cxn modelId="{90E64B04-9672-4459-98E5-FC76DAFA577D}" type="presParOf" srcId="{302D24EB-382C-469A-ACB4-44F38D4C9575}" destId="{214A4137-27A7-453B-9BB2-60A26EB8E5AB}" srcOrd="5" destOrd="0" presId="urn:microsoft.com/office/officeart/2008/layout/VerticalCurvedList"/>
    <dgm:cxn modelId="{D193CE21-491B-4BBE-A79A-8CD31950A382}" type="presParOf" srcId="{302D24EB-382C-469A-ACB4-44F38D4C9575}" destId="{EBBCD988-3415-49EC-A612-4259B7849DCB}" srcOrd="6" destOrd="0" presId="urn:microsoft.com/office/officeart/2008/layout/VerticalCurvedList"/>
    <dgm:cxn modelId="{0B0D1D67-C251-4A27-A0E0-656600B7C03E}" type="presParOf" srcId="{EBBCD988-3415-49EC-A612-4259B7849DCB}" destId="{6068426A-4D8B-4403-90F2-B4CBA8DE4995}" srcOrd="0" destOrd="0" presId="urn:microsoft.com/office/officeart/2008/layout/VerticalCurvedList"/>
    <dgm:cxn modelId="{A836E62B-0566-4F44-96FE-01A3C05554BA}" type="presParOf" srcId="{302D24EB-382C-469A-ACB4-44F38D4C9575}" destId="{CD66047A-8AFB-416A-A864-5D83351BD197}" srcOrd="7" destOrd="0" presId="urn:microsoft.com/office/officeart/2008/layout/VerticalCurvedList"/>
    <dgm:cxn modelId="{9BBC2321-DC8F-4E79-B732-FE45E044F104}" type="presParOf" srcId="{302D24EB-382C-469A-ACB4-44F38D4C9575}" destId="{33EA13A6-5F3C-4207-A7BE-0BBB7FA66753}" srcOrd="8" destOrd="0" presId="urn:microsoft.com/office/officeart/2008/layout/VerticalCurvedList"/>
    <dgm:cxn modelId="{7964A18D-3020-4753-8EED-2B65D07D3415}" type="presParOf" srcId="{33EA13A6-5F3C-4207-A7BE-0BBB7FA66753}" destId="{4AC9F36C-F0B7-4707-821F-BAEF4436BC4C}" srcOrd="0" destOrd="0" presId="urn:microsoft.com/office/officeart/2008/layout/VerticalCurvedList"/>
    <dgm:cxn modelId="{3AF33BA1-2F26-4F10-B02F-07C795649A55}" type="presParOf" srcId="{302D24EB-382C-469A-ACB4-44F38D4C9575}" destId="{59B4ABE5-698B-4C1A-9400-5EF7C5F7F7DC}" srcOrd="9" destOrd="0" presId="urn:microsoft.com/office/officeart/2008/layout/VerticalCurvedList"/>
    <dgm:cxn modelId="{44F6358F-EBF1-41A3-AC42-7AB5D798B311}" type="presParOf" srcId="{302D24EB-382C-469A-ACB4-44F38D4C9575}" destId="{960597E0-9C9A-4E2A-9FC8-A8BF8122415B}" srcOrd="10" destOrd="0" presId="urn:microsoft.com/office/officeart/2008/layout/VerticalCurvedList"/>
    <dgm:cxn modelId="{7EA1D95C-C101-445B-A53C-5811363CDBBA}" type="presParOf" srcId="{960597E0-9C9A-4E2A-9FC8-A8BF8122415B}" destId="{AD647047-D8DB-4E23-8506-969AF0F8DAE2}" srcOrd="0" destOrd="0" presId="urn:microsoft.com/office/officeart/2008/layout/VerticalCurvedList"/>
    <dgm:cxn modelId="{8375566A-4668-43A5-B805-877BE8AD62A6}" type="presParOf" srcId="{302D24EB-382C-469A-ACB4-44F38D4C9575}" destId="{AC8F9CA3-CA11-454E-BB7F-EA59F9E47809}" srcOrd="11" destOrd="0" presId="urn:microsoft.com/office/officeart/2008/layout/VerticalCurvedList"/>
    <dgm:cxn modelId="{C3B9C87D-02CA-4F6C-B88A-F7EAE5601F13}" type="presParOf" srcId="{302D24EB-382C-469A-ACB4-44F38D4C9575}" destId="{ED4C5BA7-C602-47BA-9F59-C08B7038CDCD}" srcOrd="12" destOrd="0" presId="urn:microsoft.com/office/officeart/2008/layout/VerticalCurvedList"/>
    <dgm:cxn modelId="{E33C3D6F-0AA1-4547-B337-C9A09C2CEB65}" type="presParOf" srcId="{ED4C5BA7-C602-47BA-9F59-C08B7038CDCD}" destId="{6634B025-8D40-490A-8B6A-2A58106E6C4D}" srcOrd="0" destOrd="0" presId="urn:microsoft.com/office/officeart/2008/layout/VerticalCurvedList"/>
    <dgm:cxn modelId="{58B5D75B-0C60-41EC-BFFD-92908ACBE185}" type="presParOf" srcId="{302D24EB-382C-469A-ACB4-44F38D4C9575}" destId="{9CAF3ED1-2475-4F56-9E84-4F07287544D4}" srcOrd="13" destOrd="0" presId="urn:microsoft.com/office/officeart/2008/layout/VerticalCurvedList"/>
    <dgm:cxn modelId="{58A81025-549F-44CE-8C33-E26D78DF4C79}" type="presParOf" srcId="{302D24EB-382C-469A-ACB4-44F38D4C9575}" destId="{328116B0-D4E4-45D7-BAB7-183B85531614}" srcOrd="14" destOrd="0" presId="urn:microsoft.com/office/officeart/2008/layout/VerticalCurvedList"/>
    <dgm:cxn modelId="{9D8CC53B-3C47-447E-A21B-32CF9049A7E2}" type="presParOf" srcId="{328116B0-D4E4-45D7-BAB7-183B85531614}" destId="{83B98030-24D6-4DB0-B8CD-F7B9F985F4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F6AFDB-9403-420A-B643-45A9F24602F1}" type="doc">
      <dgm:prSet loTypeId="urn:microsoft.com/office/officeart/2011/layout/ConvergingText#1" loCatId="officeonlin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020C149-29FA-46DF-9A09-395570853017}">
      <dgm:prSet phldrT="[Текст]" custT="1"/>
      <dgm:spPr/>
      <dgm:t>
        <a:bodyPr/>
        <a:lstStyle/>
        <a:p>
          <a:r>
            <a:rPr lang="ru-RU" sz="2500" kern="700" spc="0" normalizeH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модель</a:t>
          </a:r>
        </a:p>
      </dgm:t>
    </dgm:pt>
    <dgm:pt modelId="{8F86DE85-01AB-44EA-84CB-1FF6EE6A938A}" type="parTrans" cxnId="{7655821D-5689-42CC-835C-7F6289EA8727}">
      <dgm:prSet/>
      <dgm:spPr/>
      <dgm:t>
        <a:bodyPr/>
        <a:lstStyle/>
        <a:p>
          <a:endParaRPr lang="uk-UA"/>
        </a:p>
      </dgm:t>
    </dgm:pt>
    <dgm:pt modelId="{3710104C-AF69-4587-96CC-42DF9ECEE828}" type="sibTrans" cxnId="{7655821D-5689-42CC-835C-7F6289EA8727}">
      <dgm:prSet/>
      <dgm:spPr/>
      <dgm:t>
        <a:bodyPr/>
        <a:lstStyle/>
        <a:p>
          <a:endParaRPr lang="uk-UA"/>
        </a:p>
      </dgm:t>
    </dgm:pt>
    <dgm:pt modelId="{CA7868AD-BD6A-4959-B8A9-70B102EF83C7}">
      <dgm:prSet phldrT="[Текст]" custT="1"/>
      <dgm:spPr/>
      <dgm:t>
        <a:bodyPr/>
        <a:lstStyle/>
        <a:p>
          <a:r>
            <a:rPr lang="ru-RU" sz="1400" dirty="0" smtClean="0"/>
            <a:t>вес животного</a:t>
          </a:r>
          <a:endParaRPr lang="uk-UA" sz="1400" dirty="0"/>
        </a:p>
      </dgm:t>
    </dgm:pt>
    <dgm:pt modelId="{653B87C0-14FC-4E5A-B09A-B90A3BBB3B30}" type="parTrans" cxnId="{BEAEB99F-0AB3-4E43-BB94-72046EB2EF53}">
      <dgm:prSet/>
      <dgm:spPr/>
      <dgm:t>
        <a:bodyPr/>
        <a:lstStyle/>
        <a:p>
          <a:endParaRPr lang="uk-UA"/>
        </a:p>
      </dgm:t>
    </dgm:pt>
    <dgm:pt modelId="{F0ED09F3-0547-48B3-B6B2-83F6C99841FF}" type="sibTrans" cxnId="{BEAEB99F-0AB3-4E43-BB94-72046EB2EF53}">
      <dgm:prSet/>
      <dgm:spPr/>
      <dgm:t>
        <a:bodyPr/>
        <a:lstStyle/>
        <a:p>
          <a:endParaRPr lang="uk-UA"/>
        </a:p>
      </dgm:t>
    </dgm:pt>
    <dgm:pt modelId="{717BD16B-EFE7-47B8-9E29-509B16B0D9D2}">
      <dgm:prSet phldrT="[Текст]" custT="1"/>
      <dgm:spPr/>
      <dgm:t>
        <a:bodyPr/>
        <a:lstStyle/>
        <a:p>
          <a:r>
            <a:rPr lang="ru-RU" sz="1400" dirty="0" smtClean="0"/>
            <a:t>номер лактации</a:t>
          </a:r>
          <a:endParaRPr lang="uk-UA" sz="1400" dirty="0"/>
        </a:p>
      </dgm:t>
    </dgm:pt>
    <dgm:pt modelId="{58A13572-7BF0-4894-9070-AA24F93BA234}" type="parTrans" cxnId="{9654B245-BAF8-4B30-9AC2-22894D05548E}">
      <dgm:prSet/>
      <dgm:spPr/>
      <dgm:t>
        <a:bodyPr/>
        <a:lstStyle/>
        <a:p>
          <a:endParaRPr lang="uk-UA"/>
        </a:p>
      </dgm:t>
    </dgm:pt>
    <dgm:pt modelId="{C9CC54D5-EB9E-4820-9B65-C2C802B63CFC}" type="sibTrans" cxnId="{9654B245-BAF8-4B30-9AC2-22894D05548E}">
      <dgm:prSet/>
      <dgm:spPr/>
      <dgm:t>
        <a:bodyPr/>
        <a:lstStyle/>
        <a:p>
          <a:endParaRPr lang="uk-UA"/>
        </a:p>
      </dgm:t>
    </dgm:pt>
    <dgm:pt modelId="{43D0C60C-7A34-4FE7-92DA-C4765AD7D237}">
      <dgm:prSet phldrT="[Текст]" custT="1"/>
      <dgm:spPr/>
      <dgm:t>
        <a:bodyPr/>
        <a:lstStyle/>
        <a:p>
          <a:r>
            <a:rPr lang="ru-RU" sz="1400" dirty="0" smtClean="0"/>
            <a:t>день стельности</a:t>
          </a:r>
          <a:endParaRPr lang="uk-UA" sz="1400" dirty="0"/>
        </a:p>
      </dgm:t>
    </dgm:pt>
    <dgm:pt modelId="{67363842-5C2C-4113-B14A-ED2EA24E0A85}" type="parTrans" cxnId="{54218B49-85EB-451A-A31F-8DE446C9C270}">
      <dgm:prSet/>
      <dgm:spPr/>
      <dgm:t>
        <a:bodyPr/>
        <a:lstStyle/>
        <a:p>
          <a:endParaRPr lang="uk-UA"/>
        </a:p>
      </dgm:t>
    </dgm:pt>
    <dgm:pt modelId="{77DCFC63-58A2-4A41-BBCB-60162C616FAE}" type="sibTrans" cxnId="{54218B49-85EB-451A-A31F-8DE446C9C270}">
      <dgm:prSet/>
      <dgm:spPr/>
      <dgm:t>
        <a:bodyPr/>
        <a:lstStyle/>
        <a:p>
          <a:endParaRPr lang="uk-UA"/>
        </a:p>
      </dgm:t>
    </dgm:pt>
    <dgm:pt modelId="{2CBF85F5-A81C-413E-ACCA-8DACBECA4554}">
      <dgm:prSet phldrT="[Текст]" custT="1"/>
      <dgm:spPr/>
      <dgm:t>
        <a:bodyPr/>
        <a:lstStyle/>
        <a:p>
          <a:r>
            <a:rPr lang="ru-RU" sz="1400" dirty="0" smtClean="0"/>
            <a:t>планируемый надой молока</a:t>
          </a:r>
          <a:endParaRPr lang="uk-UA" sz="1400" dirty="0"/>
        </a:p>
      </dgm:t>
    </dgm:pt>
    <dgm:pt modelId="{BC375FE4-A53E-4A26-AF8E-735333FB4F6C}" type="parTrans" cxnId="{4FB70A53-6FD1-447F-9E37-0FCBF3CC45B9}">
      <dgm:prSet/>
      <dgm:spPr/>
      <dgm:t>
        <a:bodyPr/>
        <a:lstStyle/>
        <a:p>
          <a:endParaRPr lang="uk-UA"/>
        </a:p>
      </dgm:t>
    </dgm:pt>
    <dgm:pt modelId="{D886CABE-7501-4DDB-BB76-ACD378D4C891}" type="sibTrans" cxnId="{4FB70A53-6FD1-447F-9E37-0FCBF3CC45B9}">
      <dgm:prSet/>
      <dgm:spPr/>
      <dgm:t>
        <a:bodyPr/>
        <a:lstStyle/>
        <a:p>
          <a:endParaRPr lang="uk-UA"/>
        </a:p>
      </dgm:t>
    </dgm:pt>
    <dgm:pt modelId="{F2380FCD-DBCD-46EC-AC1C-0A9AFAA8B0C0}">
      <dgm:prSet phldrT="[Текст]" custT="1"/>
      <dgm:spPr/>
      <dgm:t>
        <a:bodyPr/>
        <a:lstStyle/>
        <a:p>
          <a:r>
            <a:rPr lang="ru-RU" sz="1400" dirty="0" smtClean="0"/>
            <a:t>планируемое содержание в молоке жира и протеина</a:t>
          </a:r>
          <a:endParaRPr lang="uk-UA" sz="1400" dirty="0"/>
        </a:p>
      </dgm:t>
    </dgm:pt>
    <dgm:pt modelId="{9757829E-54ED-430F-87B8-F0FBF2D6DFDF}" type="parTrans" cxnId="{039D7EC8-D8E1-4D67-A002-2563C7ED785F}">
      <dgm:prSet/>
      <dgm:spPr/>
      <dgm:t>
        <a:bodyPr/>
        <a:lstStyle/>
        <a:p>
          <a:endParaRPr lang="uk-UA"/>
        </a:p>
      </dgm:t>
    </dgm:pt>
    <dgm:pt modelId="{590C24AA-6698-4C1B-8B46-CB3621ABB8D9}" type="sibTrans" cxnId="{039D7EC8-D8E1-4D67-A002-2563C7ED785F}">
      <dgm:prSet/>
      <dgm:spPr/>
      <dgm:t>
        <a:bodyPr/>
        <a:lstStyle/>
        <a:p>
          <a:endParaRPr lang="uk-UA"/>
        </a:p>
      </dgm:t>
    </dgm:pt>
    <dgm:pt modelId="{A991B704-AA37-444F-85AE-DD6AD165AC24}" type="pres">
      <dgm:prSet presAssocID="{AEF6AFDB-9403-420A-B643-45A9F24602F1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7186E8E-F9A5-4B23-97F9-B343A51CDCC0}" type="pres">
      <dgm:prSet presAssocID="{2020C149-29FA-46DF-9A09-395570853017}" presName="composite" presStyleCnt="0"/>
      <dgm:spPr/>
      <dgm:t>
        <a:bodyPr/>
        <a:lstStyle/>
        <a:p>
          <a:endParaRPr lang="uk-UA"/>
        </a:p>
      </dgm:t>
    </dgm:pt>
    <dgm:pt modelId="{95A605D9-F215-40B8-8B29-E88068100A52}" type="pres">
      <dgm:prSet presAssocID="{2020C149-29FA-46DF-9A09-395570853017}" presName="ParentAccent1" presStyleLbl="alignNode1" presStyleIdx="0" presStyleCnt="51"/>
      <dgm:spPr/>
      <dgm:t>
        <a:bodyPr/>
        <a:lstStyle/>
        <a:p>
          <a:endParaRPr lang="uk-UA"/>
        </a:p>
      </dgm:t>
    </dgm:pt>
    <dgm:pt modelId="{FC16C42C-478D-4A98-83B7-C82D41206ECF}" type="pres">
      <dgm:prSet presAssocID="{2020C149-29FA-46DF-9A09-395570853017}" presName="ParentAccent2" presStyleLbl="alignNode1" presStyleIdx="1" presStyleCnt="51"/>
      <dgm:spPr/>
      <dgm:t>
        <a:bodyPr/>
        <a:lstStyle/>
        <a:p>
          <a:endParaRPr lang="uk-UA"/>
        </a:p>
      </dgm:t>
    </dgm:pt>
    <dgm:pt modelId="{F1055C96-45DE-457A-A38D-20D0987833E3}" type="pres">
      <dgm:prSet presAssocID="{2020C149-29FA-46DF-9A09-395570853017}" presName="ParentAccent3" presStyleLbl="alignNode1" presStyleIdx="2" presStyleCnt="51"/>
      <dgm:spPr/>
      <dgm:t>
        <a:bodyPr/>
        <a:lstStyle/>
        <a:p>
          <a:endParaRPr lang="uk-UA"/>
        </a:p>
      </dgm:t>
    </dgm:pt>
    <dgm:pt modelId="{F6758DF3-B8EF-4116-B3EE-3A7AA1341DF7}" type="pres">
      <dgm:prSet presAssocID="{2020C149-29FA-46DF-9A09-395570853017}" presName="ParentAccent4" presStyleLbl="alignNode1" presStyleIdx="3" presStyleCnt="51"/>
      <dgm:spPr/>
      <dgm:t>
        <a:bodyPr/>
        <a:lstStyle/>
        <a:p>
          <a:endParaRPr lang="uk-UA"/>
        </a:p>
      </dgm:t>
    </dgm:pt>
    <dgm:pt modelId="{33EA9BDC-C376-4A83-9FAB-B10BE2B43734}" type="pres">
      <dgm:prSet presAssocID="{2020C149-29FA-46DF-9A09-395570853017}" presName="ParentAccent5" presStyleLbl="alignNode1" presStyleIdx="4" presStyleCnt="51"/>
      <dgm:spPr/>
      <dgm:t>
        <a:bodyPr/>
        <a:lstStyle/>
        <a:p>
          <a:endParaRPr lang="uk-UA"/>
        </a:p>
      </dgm:t>
    </dgm:pt>
    <dgm:pt modelId="{3305AF93-C218-47DB-B279-83A53EED7539}" type="pres">
      <dgm:prSet presAssocID="{2020C149-29FA-46DF-9A09-395570853017}" presName="ParentAccent6" presStyleLbl="alignNode1" presStyleIdx="5" presStyleCnt="51"/>
      <dgm:spPr/>
      <dgm:t>
        <a:bodyPr/>
        <a:lstStyle/>
        <a:p>
          <a:endParaRPr lang="uk-UA"/>
        </a:p>
      </dgm:t>
    </dgm:pt>
    <dgm:pt modelId="{C2DB6D57-3CE8-4232-ABFA-CA9D9C8052CA}" type="pres">
      <dgm:prSet presAssocID="{2020C149-29FA-46DF-9A09-395570853017}" presName="ParentAccent7" presStyleLbl="alignNode1" presStyleIdx="6" presStyleCnt="51"/>
      <dgm:spPr/>
      <dgm:t>
        <a:bodyPr/>
        <a:lstStyle/>
        <a:p>
          <a:endParaRPr lang="uk-UA"/>
        </a:p>
      </dgm:t>
    </dgm:pt>
    <dgm:pt modelId="{BEECD1D8-FE9C-4999-BB6F-D8C227E8A74C}" type="pres">
      <dgm:prSet presAssocID="{2020C149-29FA-46DF-9A09-395570853017}" presName="ParentAccent8" presStyleLbl="alignNode1" presStyleIdx="7" presStyleCnt="51"/>
      <dgm:spPr/>
      <dgm:t>
        <a:bodyPr/>
        <a:lstStyle/>
        <a:p>
          <a:endParaRPr lang="uk-UA"/>
        </a:p>
      </dgm:t>
    </dgm:pt>
    <dgm:pt modelId="{6029EB7C-B36A-4C1B-8839-2DA6B0D4B7FB}" type="pres">
      <dgm:prSet presAssocID="{2020C149-29FA-46DF-9A09-395570853017}" presName="ParentAccent9" presStyleLbl="alignNode1" presStyleIdx="8" presStyleCnt="51"/>
      <dgm:spPr/>
      <dgm:t>
        <a:bodyPr/>
        <a:lstStyle/>
        <a:p>
          <a:endParaRPr lang="uk-UA"/>
        </a:p>
      </dgm:t>
    </dgm:pt>
    <dgm:pt modelId="{E5B3F3C2-4A26-4946-8741-CA30A4AAD20B}" type="pres">
      <dgm:prSet presAssocID="{2020C149-29FA-46DF-9A09-395570853017}" presName="ParentAccent10" presStyleLbl="alignNode1" presStyleIdx="9" presStyleCnt="51"/>
      <dgm:spPr/>
      <dgm:t>
        <a:bodyPr/>
        <a:lstStyle/>
        <a:p>
          <a:endParaRPr lang="uk-UA"/>
        </a:p>
      </dgm:t>
    </dgm:pt>
    <dgm:pt modelId="{2889E265-284A-48C9-8361-06D7A7329176}" type="pres">
      <dgm:prSet presAssocID="{2020C149-29FA-46DF-9A09-395570853017}" presName="Parent" presStyleLbl="alignNode1" presStyleIdx="10" presStyleCnt="51" custLinFactNeighborX="749" custLinFactNeighborY="1418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C70470-26BA-4718-A51F-50920021D72D}" type="pres">
      <dgm:prSet presAssocID="{CA7868AD-BD6A-4959-B8A9-70B102EF83C7}" presName="Child1Accent1" presStyleLbl="alignNode1" presStyleIdx="11" presStyleCnt="51"/>
      <dgm:spPr/>
      <dgm:t>
        <a:bodyPr/>
        <a:lstStyle/>
        <a:p>
          <a:endParaRPr lang="uk-UA"/>
        </a:p>
      </dgm:t>
    </dgm:pt>
    <dgm:pt modelId="{E3D8C27C-6032-492D-872F-9A75DA1E4311}" type="pres">
      <dgm:prSet presAssocID="{CA7868AD-BD6A-4959-B8A9-70B102EF83C7}" presName="Child1Accent2" presStyleLbl="alignNode1" presStyleIdx="12" presStyleCnt="51"/>
      <dgm:spPr/>
      <dgm:t>
        <a:bodyPr/>
        <a:lstStyle/>
        <a:p>
          <a:endParaRPr lang="uk-UA"/>
        </a:p>
      </dgm:t>
    </dgm:pt>
    <dgm:pt modelId="{B83F4318-A721-4FE2-A4D2-9301ABA143E0}" type="pres">
      <dgm:prSet presAssocID="{CA7868AD-BD6A-4959-B8A9-70B102EF83C7}" presName="Child1Accent3" presStyleLbl="alignNode1" presStyleIdx="13" presStyleCnt="51"/>
      <dgm:spPr/>
      <dgm:t>
        <a:bodyPr/>
        <a:lstStyle/>
        <a:p>
          <a:endParaRPr lang="uk-UA"/>
        </a:p>
      </dgm:t>
    </dgm:pt>
    <dgm:pt modelId="{B80609D4-1585-4048-9EF6-CC46F2ED5E59}" type="pres">
      <dgm:prSet presAssocID="{CA7868AD-BD6A-4959-B8A9-70B102EF83C7}" presName="Child1Accent4" presStyleLbl="alignNode1" presStyleIdx="14" presStyleCnt="51"/>
      <dgm:spPr/>
      <dgm:t>
        <a:bodyPr/>
        <a:lstStyle/>
        <a:p>
          <a:endParaRPr lang="uk-UA"/>
        </a:p>
      </dgm:t>
    </dgm:pt>
    <dgm:pt modelId="{F7CA4BEB-4034-4944-BF88-5109ABA275B4}" type="pres">
      <dgm:prSet presAssocID="{CA7868AD-BD6A-4959-B8A9-70B102EF83C7}" presName="Child1Accent5" presStyleLbl="alignNode1" presStyleIdx="15" presStyleCnt="51"/>
      <dgm:spPr/>
      <dgm:t>
        <a:bodyPr/>
        <a:lstStyle/>
        <a:p>
          <a:endParaRPr lang="uk-UA"/>
        </a:p>
      </dgm:t>
    </dgm:pt>
    <dgm:pt modelId="{A666CA21-C8E5-4EC2-BFE6-886EFC149DA8}" type="pres">
      <dgm:prSet presAssocID="{CA7868AD-BD6A-4959-B8A9-70B102EF83C7}" presName="Child1Accent6" presStyleLbl="alignNode1" presStyleIdx="16" presStyleCnt="51"/>
      <dgm:spPr/>
      <dgm:t>
        <a:bodyPr/>
        <a:lstStyle/>
        <a:p>
          <a:endParaRPr lang="uk-UA"/>
        </a:p>
      </dgm:t>
    </dgm:pt>
    <dgm:pt modelId="{85573567-EBBE-47FC-9464-186AC129D402}" type="pres">
      <dgm:prSet presAssocID="{CA7868AD-BD6A-4959-B8A9-70B102EF83C7}" presName="Child1Accent7" presStyleLbl="alignNode1" presStyleIdx="17" presStyleCnt="51"/>
      <dgm:spPr/>
      <dgm:t>
        <a:bodyPr/>
        <a:lstStyle/>
        <a:p>
          <a:endParaRPr lang="uk-UA"/>
        </a:p>
      </dgm:t>
    </dgm:pt>
    <dgm:pt modelId="{3E4004A3-7155-45B7-9D65-352A6B9F5E02}" type="pres">
      <dgm:prSet presAssocID="{CA7868AD-BD6A-4959-B8A9-70B102EF83C7}" presName="Child1Accent8" presStyleLbl="alignNode1" presStyleIdx="18" presStyleCnt="51"/>
      <dgm:spPr/>
      <dgm:t>
        <a:bodyPr/>
        <a:lstStyle/>
        <a:p>
          <a:endParaRPr lang="uk-UA"/>
        </a:p>
      </dgm:t>
    </dgm:pt>
    <dgm:pt modelId="{B935599E-F221-4ECB-AAFA-2C9F355DEDC5}" type="pres">
      <dgm:prSet presAssocID="{CA7868AD-BD6A-4959-B8A9-70B102EF83C7}" presName="Child1Accent9" presStyleLbl="alignNode1" presStyleIdx="19" presStyleCnt="51"/>
      <dgm:spPr/>
      <dgm:t>
        <a:bodyPr/>
        <a:lstStyle/>
        <a:p>
          <a:endParaRPr lang="uk-UA"/>
        </a:p>
      </dgm:t>
    </dgm:pt>
    <dgm:pt modelId="{BEC2A3C8-7772-4B3E-A14F-67D5CC34AC9A}" type="pres">
      <dgm:prSet presAssocID="{CA7868AD-BD6A-4959-B8A9-70B102EF83C7}" presName="Child1" presStyleLbl="revTx" presStyleIdx="0" presStyleCnt="5" custLinFactNeighborY="-883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63C1F-E8F3-4699-AB5C-AE5CAE5045EE}" type="pres">
      <dgm:prSet presAssocID="{717BD16B-EFE7-47B8-9E29-509B16B0D9D2}" presName="Child2Accent1" presStyleLbl="alignNode1" presStyleIdx="20" presStyleCnt="51"/>
      <dgm:spPr/>
      <dgm:t>
        <a:bodyPr/>
        <a:lstStyle/>
        <a:p>
          <a:endParaRPr lang="uk-UA"/>
        </a:p>
      </dgm:t>
    </dgm:pt>
    <dgm:pt modelId="{8FE5FE42-CA96-4B8D-A53B-57891843FA40}" type="pres">
      <dgm:prSet presAssocID="{717BD16B-EFE7-47B8-9E29-509B16B0D9D2}" presName="Child2Accent2" presStyleLbl="alignNode1" presStyleIdx="21" presStyleCnt="51"/>
      <dgm:spPr/>
      <dgm:t>
        <a:bodyPr/>
        <a:lstStyle/>
        <a:p>
          <a:endParaRPr lang="uk-UA"/>
        </a:p>
      </dgm:t>
    </dgm:pt>
    <dgm:pt modelId="{1FF1209F-47F3-44F5-84EE-555B53000013}" type="pres">
      <dgm:prSet presAssocID="{717BD16B-EFE7-47B8-9E29-509B16B0D9D2}" presName="Child2Accent3" presStyleLbl="alignNode1" presStyleIdx="22" presStyleCnt="51"/>
      <dgm:spPr/>
      <dgm:t>
        <a:bodyPr/>
        <a:lstStyle/>
        <a:p>
          <a:endParaRPr lang="uk-UA"/>
        </a:p>
      </dgm:t>
    </dgm:pt>
    <dgm:pt modelId="{68BDDA38-0824-4157-AAB5-50AD1D9238AD}" type="pres">
      <dgm:prSet presAssocID="{717BD16B-EFE7-47B8-9E29-509B16B0D9D2}" presName="Child2Accent4" presStyleLbl="alignNode1" presStyleIdx="23" presStyleCnt="51"/>
      <dgm:spPr/>
      <dgm:t>
        <a:bodyPr/>
        <a:lstStyle/>
        <a:p>
          <a:endParaRPr lang="uk-UA"/>
        </a:p>
      </dgm:t>
    </dgm:pt>
    <dgm:pt modelId="{DB4C672F-08D0-4216-83A1-4351E9275A00}" type="pres">
      <dgm:prSet presAssocID="{717BD16B-EFE7-47B8-9E29-509B16B0D9D2}" presName="Child2Accent5" presStyleLbl="alignNode1" presStyleIdx="24" presStyleCnt="51"/>
      <dgm:spPr/>
      <dgm:t>
        <a:bodyPr/>
        <a:lstStyle/>
        <a:p>
          <a:endParaRPr lang="uk-UA"/>
        </a:p>
      </dgm:t>
    </dgm:pt>
    <dgm:pt modelId="{00A3CD52-4636-4AE5-9C70-BCF782F8B558}" type="pres">
      <dgm:prSet presAssocID="{717BD16B-EFE7-47B8-9E29-509B16B0D9D2}" presName="Child2Accent6" presStyleLbl="alignNode1" presStyleIdx="25" presStyleCnt="51"/>
      <dgm:spPr/>
      <dgm:t>
        <a:bodyPr/>
        <a:lstStyle/>
        <a:p>
          <a:endParaRPr lang="uk-UA"/>
        </a:p>
      </dgm:t>
    </dgm:pt>
    <dgm:pt modelId="{BB296D48-0AD0-4155-A2B9-DDB880EFA8C5}" type="pres">
      <dgm:prSet presAssocID="{717BD16B-EFE7-47B8-9E29-509B16B0D9D2}" presName="Child2Accent7" presStyleLbl="alignNode1" presStyleIdx="26" presStyleCnt="51"/>
      <dgm:spPr/>
      <dgm:t>
        <a:bodyPr/>
        <a:lstStyle/>
        <a:p>
          <a:endParaRPr lang="uk-UA"/>
        </a:p>
      </dgm:t>
    </dgm:pt>
    <dgm:pt modelId="{2A45F17B-C32A-46A5-9774-C0DB0D8C8644}" type="pres">
      <dgm:prSet presAssocID="{717BD16B-EFE7-47B8-9E29-509B16B0D9D2}" presName="Child2" presStyleLbl="revTx" presStyleIdx="1" presStyleCnt="5" custScaleX="120121" custLinFactNeighborX="1131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A7BDE2-B387-410A-9C42-D3A0F1363B53}" type="pres">
      <dgm:prSet presAssocID="{43D0C60C-7A34-4FE7-92DA-C4765AD7D237}" presName="Child3Accent1" presStyleLbl="alignNode1" presStyleIdx="27" presStyleCnt="51"/>
      <dgm:spPr/>
      <dgm:t>
        <a:bodyPr/>
        <a:lstStyle/>
        <a:p>
          <a:endParaRPr lang="uk-UA"/>
        </a:p>
      </dgm:t>
    </dgm:pt>
    <dgm:pt modelId="{43116080-7743-4BE6-B44E-82A8C3D5AA47}" type="pres">
      <dgm:prSet presAssocID="{43D0C60C-7A34-4FE7-92DA-C4765AD7D237}" presName="Child3Accent2" presStyleLbl="alignNode1" presStyleIdx="28" presStyleCnt="51"/>
      <dgm:spPr/>
      <dgm:t>
        <a:bodyPr/>
        <a:lstStyle/>
        <a:p>
          <a:endParaRPr lang="uk-UA"/>
        </a:p>
      </dgm:t>
    </dgm:pt>
    <dgm:pt modelId="{13935529-1E02-4188-9145-32304DA0FD46}" type="pres">
      <dgm:prSet presAssocID="{43D0C60C-7A34-4FE7-92DA-C4765AD7D237}" presName="Child3Accent3" presStyleLbl="alignNode1" presStyleIdx="29" presStyleCnt="51"/>
      <dgm:spPr/>
      <dgm:t>
        <a:bodyPr/>
        <a:lstStyle/>
        <a:p>
          <a:endParaRPr lang="uk-UA"/>
        </a:p>
      </dgm:t>
    </dgm:pt>
    <dgm:pt modelId="{601BB970-E5FE-4BB4-84FB-DF3C11B36069}" type="pres">
      <dgm:prSet presAssocID="{43D0C60C-7A34-4FE7-92DA-C4765AD7D237}" presName="Child3Accent4" presStyleLbl="alignNode1" presStyleIdx="30" presStyleCnt="51"/>
      <dgm:spPr/>
      <dgm:t>
        <a:bodyPr/>
        <a:lstStyle/>
        <a:p>
          <a:endParaRPr lang="uk-UA"/>
        </a:p>
      </dgm:t>
    </dgm:pt>
    <dgm:pt modelId="{695DBB0D-8598-42CB-8481-5CE6C5E87838}" type="pres">
      <dgm:prSet presAssocID="{43D0C60C-7A34-4FE7-92DA-C4765AD7D237}" presName="Child3Accent5" presStyleLbl="alignNode1" presStyleIdx="31" presStyleCnt="51"/>
      <dgm:spPr/>
      <dgm:t>
        <a:bodyPr/>
        <a:lstStyle/>
        <a:p>
          <a:endParaRPr lang="uk-UA"/>
        </a:p>
      </dgm:t>
    </dgm:pt>
    <dgm:pt modelId="{D365577D-1B89-4764-97E8-98CDB92253A6}" type="pres">
      <dgm:prSet presAssocID="{43D0C60C-7A34-4FE7-92DA-C4765AD7D237}" presName="Child3Accent6" presStyleLbl="alignNode1" presStyleIdx="32" presStyleCnt="51"/>
      <dgm:spPr/>
      <dgm:t>
        <a:bodyPr/>
        <a:lstStyle/>
        <a:p>
          <a:endParaRPr lang="uk-UA"/>
        </a:p>
      </dgm:t>
    </dgm:pt>
    <dgm:pt modelId="{5FA24FCB-29D7-4DFF-8D0C-4729590CDB55}" type="pres">
      <dgm:prSet presAssocID="{43D0C60C-7A34-4FE7-92DA-C4765AD7D237}" presName="Child3Accent7" presStyleLbl="alignNode1" presStyleIdx="33" presStyleCnt="51"/>
      <dgm:spPr/>
      <dgm:t>
        <a:bodyPr/>
        <a:lstStyle/>
        <a:p>
          <a:endParaRPr lang="uk-UA"/>
        </a:p>
      </dgm:t>
    </dgm:pt>
    <dgm:pt modelId="{046E884E-F8AD-4718-B46E-33A5CCFB928C}" type="pres">
      <dgm:prSet presAssocID="{43D0C60C-7A34-4FE7-92DA-C4765AD7D237}" presName="Child3" presStyleLbl="revTx" presStyleIdx="2" presStyleCnt="5" custLinFactNeighborY="-1261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E84EF3-A9A8-43E3-ADAF-B93C877A3950}" type="pres">
      <dgm:prSet presAssocID="{2CBF85F5-A81C-413E-ACCA-8DACBECA4554}" presName="Child4Accent1" presStyleLbl="alignNode1" presStyleIdx="34" presStyleCnt="51"/>
      <dgm:spPr/>
      <dgm:t>
        <a:bodyPr/>
        <a:lstStyle/>
        <a:p>
          <a:endParaRPr lang="uk-UA"/>
        </a:p>
      </dgm:t>
    </dgm:pt>
    <dgm:pt modelId="{60896BA3-64DC-4611-A8E7-49DEB3E41A41}" type="pres">
      <dgm:prSet presAssocID="{2CBF85F5-A81C-413E-ACCA-8DACBECA4554}" presName="Child4Accent2" presStyleLbl="alignNode1" presStyleIdx="35" presStyleCnt="51"/>
      <dgm:spPr/>
      <dgm:t>
        <a:bodyPr/>
        <a:lstStyle/>
        <a:p>
          <a:endParaRPr lang="uk-UA"/>
        </a:p>
      </dgm:t>
    </dgm:pt>
    <dgm:pt modelId="{4033985D-E5AA-4C28-8DE8-9774FF804972}" type="pres">
      <dgm:prSet presAssocID="{2CBF85F5-A81C-413E-ACCA-8DACBECA4554}" presName="Child4Accent3" presStyleLbl="alignNode1" presStyleIdx="36" presStyleCnt="51"/>
      <dgm:spPr/>
      <dgm:t>
        <a:bodyPr/>
        <a:lstStyle/>
        <a:p>
          <a:endParaRPr lang="uk-UA"/>
        </a:p>
      </dgm:t>
    </dgm:pt>
    <dgm:pt modelId="{CDBC71D4-28EC-4F20-8177-4731C0821030}" type="pres">
      <dgm:prSet presAssocID="{2CBF85F5-A81C-413E-ACCA-8DACBECA4554}" presName="Child4Accent4" presStyleLbl="alignNode1" presStyleIdx="37" presStyleCnt="51"/>
      <dgm:spPr/>
      <dgm:t>
        <a:bodyPr/>
        <a:lstStyle/>
        <a:p>
          <a:endParaRPr lang="uk-UA"/>
        </a:p>
      </dgm:t>
    </dgm:pt>
    <dgm:pt modelId="{EF6C008B-33B2-496A-AC7A-D9DBD5F91ADD}" type="pres">
      <dgm:prSet presAssocID="{2CBF85F5-A81C-413E-ACCA-8DACBECA4554}" presName="Child4Accent5" presStyleLbl="alignNode1" presStyleIdx="38" presStyleCnt="51"/>
      <dgm:spPr/>
      <dgm:t>
        <a:bodyPr/>
        <a:lstStyle/>
        <a:p>
          <a:endParaRPr lang="uk-UA"/>
        </a:p>
      </dgm:t>
    </dgm:pt>
    <dgm:pt modelId="{5B4B491E-DF13-49BD-90F7-9ECC503E124D}" type="pres">
      <dgm:prSet presAssocID="{2CBF85F5-A81C-413E-ACCA-8DACBECA4554}" presName="Child4Accent6" presStyleLbl="alignNode1" presStyleIdx="39" presStyleCnt="51"/>
      <dgm:spPr/>
      <dgm:t>
        <a:bodyPr/>
        <a:lstStyle/>
        <a:p>
          <a:endParaRPr lang="uk-UA"/>
        </a:p>
      </dgm:t>
    </dgm:pt>
    <dgm:pt modelId="{7F0498A8-AE1E-4343-B7E5-ED96E9D3F2CA}" type="pres">
      <dgm:prSet presAssocID="{2CBF85F5-A81C-413E-ACCA-8DACBECA4554}" presName="Child4Accent7" presStyleLbl="alignNode1" presStyleIdx="40" presStyleCnt="51"/>
      <dgm:spPr/>
      <dgm:t>
        <a:bodyPr/>
        <a:lstStyle/>
        <a:p>
          <a:endParaRPr lang="uk-UA"/>
        </a:p>
      </dgm:t>
    </dgm:pt>
    <dgm:pt modelId="{1E55311E-5041-451E-847F-AE07C02C9941}" type="pres">
      <dgm:prSet presAssocID="{2CBF85F5-A81C-413E-ACCA-8DACBECA4554}" presName="Child4Accent8" presStyleLbl="alignNode1" presStyleIdx="41" presStyleCnt="51"/>
      <dgm:spPr/>
      <dgm:t>
        <a:bodyPr/>
        <a:lstStyle/>
        <a:p>
          <a:endParaRPr lang="uk-UA"/>
        </a:p>
      </dgm:t>
    </dgm:pt>
    <dgm:pt modelId="{2A7C0F1D-14F0-4C21-80C8-A41710CE306C}" type="pres">
      <dgm:prSet presAssocID="{2CBF85F5-A81C-413E-ACCA-8DACBECA4554}" presName="Child4" presStyleLbl="revTx" presStyleIdx="3" presStyleCnt="5" custLinFactNeighborX="-145" custLinFactNeighborY="-191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B269A0-DC72-423D-B733-9167041A72F1}" type="pres">
      <dgm:prSet presAssocID="{F2380FCD-DBCD-46EC-AC1C-0A9AFAA8B0C0}" presName="Child5Accent1" presStyleLbl="alignNode1" presStyleIdx="42" presStyleCnt="51"/>
      <dgm:spPr/>
      <dgm:t>
        <a:bodyPr/>
        <a:lstStyle/>
        <a:p>
          <a:endParaRPr lang="uk-UA"/>
        </a:p>
      </dgm:t>
    </dgm:pt>
    <dgm:pt modelId="{F672BFE2-33DD-4614-9FED-88BCB3EE77E9}" type="pres">
      <dgm:prSet presAssocID="{F2380FCD-DBCD-46EC-AC1C-0A9AFAA8B0C0}" presName="Child5Accent2" presStyleLbl="alignNode1" presStyleIdx="43" presStyleCnt="51"/>
      <dgm:spPr/>
      <dgm:t>
        <a:bodyPr/>
        <a:lstStyle/>
        <a:p>
          <a:endParaRPr lang="uk-UA"/>
        </a:p>
      </dgm:t>
    </dgm:pt>
    <dgm:pt modelId="{2F243137-F5E5-4E15-847B-E8B0B92A4AA0}" type="pres">
      <dgm:prSet presAssocID="{F2380FCD-DBCD-46EC-AC1C-0A9AFAA8B0C0}" presName="Child5Accent3" presStyleLbl="alignNode1" presStyleIdx="44" presStyleCnt="51"/>
      <dgm:spPr/>
      <dgm:t>
        <a:bodyPr/>
        <a:lstStyle/>
        <a:p>
          <a:endParaRPr lang="uk-UA"/>
        </a:p>
      </dgm:t>
    </dgm:pt>
    <dgm:pt modelId="{E8AECD86-6B33-4464-93A7-65AF2A64EFFB}" type="pres">
      <dgm:prSet presAssocID="{F2380FCD-DBCD-46EC-AC1C-0A9AFAA8B0C0}" presName="Child5Accent4" presStyleLbl="alignNode1" presStyleIdx="45" presStyleCnt="51"/>
      <dgm:spPr/>
      <dgm:t>
        <a:bodyPr/>
        <a:lstStyle/>
        <a:p>
          <a:endParaRPr lang="uk-UA"/>
        </a:p>
      </dgm:t>
    </dgm:pt>
    <dgm:pt modelId="{AE305E10-87B9-499C-89BC-555F14371E2F}" type="pres">
      <dgm:prSet presAssocID="{F2380FCD-DBCD-46EC-AC1C-0A9AFAA8B0C0}" presName="Child5Accent5" presStyleLbl="alignNode1" presStyleIdx="46" presStyleCnt="51"/>
      <dgm:spPr/>
      <dgm:t>
        <a:bodyPr/>
        <a:lstStyle/>
        <a:p>
          <a:endParaRPr lang="uk-UA"/>
        </a:p>
      </dgm:t>
    </dgm:pt>
    <dgm:pt modelId="{B281CDDF-8D02-4AC7-8939-3E8D638EC424}" type="pres">
      <dgm:prSet presAssocID="{F2380FCD-DBCD-46EC-AC1C-0A9AFAA8B0C0}" presName="Child5Accent6" presStyleLbl="alignNode1" presStyleIdx="47" presStyleCnt="51"/>
      <dgm:spPr/>
      <dgm:t>
        <a:bodyPr/>
        <a:lstStyle/>
        <a:p>
          <a:endParaRPr lang="uk-UA"/>
        </a:p>
      </dgm:t>
    </dgm:pt>
    <dgm:pt modelId="{13A585BB-E3FB-49F2-B973-ED0FB34DF9BB}" type="pres">
      <dgm:prSet presAssocID="{F2380FCD-DBCD-46EC-AC1C-0A9AFAA8B0C0}" presName="Child5Accent7" presStyleLbl="alignNode1" presStyleIdx="48" presStyleCnt="51"/>
      <dgm:spPr/>
      <dgm:t>
        <a:bodyPr/>
        <a:lstStyle/>
        <a:p>
          <a:endParaRPr lang="uk-UA"/>
        </a:p>
      </dgm:t>
    </dgm:pt>
    <dgm:pt modelId="{FB97213F-3D9F-4037-8FC2-C9F31F1A4669}" type="pres">
      <dgm:prSet presAssocID="{F2380FCD-DBCD-46EC-AC1C-0A9AFAA8B0C0}" presName="Child5Accent8" presStyleLbl="alignNode1" presStyleIdx="49" presStyleCnt="51"/>
      <dgm:spPr/>
      <dgm:t>
        <a:bodyPr/>
        <a:lstStyle/>
        <a:p>
          <a:endParaRPr lang="uk-UA"/>
        </a:p>
      </dgm:t>
    </dgm:pt>
    <dgm:pt modelId="{9A5FBC06-19F5-4B91-AEFB-A8A625417A89}" type="pres">
      <dgm:prSet presAssocID="{F2380FCD-DBCD-46EC-AC1C-0A9AFAA8B0C0}" presName="Child5Accent9" presStyleLbl="alignNode1" presStyleIdx="50" presStyleCnt="51"/>
      <dgm:spPr/>
      <dgm:t>
        <a:bodyPr/>
        <a:lstStyle/>
        <a:p>
          <a:endParaRPr lang="uk-UA"/>
        </a:p>
      </dgm:t>
    </dgm:pt>
    <dgm:pt modelId="{8C03999E-FD64-40EF-AB84-B9F33BC8D2B5}" type="pres">
      <dgm:prSet presAssocID="{F2380FCD-DBCD-46EC-AC1C-0A9AFAA8B0C0}" presName="Child5" presStyleLbl="revTx" presStyleIdx="4" presStyleCnt="5" custScaleX="129661" custLinFactNeighborX="7347" custLinFactNeighborY="-255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B1A84E-0F7B-4D24-8C05-240E08F61A7C}" type="presOf" srcId="{2CBF85F5-A81C-413E-ACCA-8DACBECA4554}" destId="{2A7C0F1D-14F0-4C21-80C8-A41710CE306C}" srcOrd="0" destOrd="0" presId="urn:microsoft.com/office/officeart/2011/layout/ConvergingText#1"/>
    <dgm:cxn modelId="{9654B245-BAF8-4B30-9AC2-22894D05548E}" srcId="{2020C149-29FA-46DF-9A09-395570853017}" destId="{717BD16B-EFE7-47B8-9E29-509B16B0D9D2}" srcOrd="1" destOrd="0" parTransId="{58A13572-7BF0-4894-9070-AA24F93BA234}" sibTransId="{C9CC54D5-EB9E-4820-9B65-C2C802B63CFC}"/>
    <dgm:cxn modelId="{3E46A559-1B6D-4FDF-9B18-7419023B7735}" type="presOf" srcId="{AEF6AFDB-9403-420A-B643-45A9F24602F1}" destId="{A991B704-AA37-444F-85AE-DD6AD165AC24}" srcOrd="0" destOrd="0" presId="urn:microsoft.com/office/officeart/2011/layout/ConvergingText#1"/>
    <dgm:cxn modelId="{4FB70A53-6FD1-447F-9E37-0FCBF3CC45B9}" srcId="{2020C149-29FA-46DF-9A09-395570853017}" destId="{2CBF85F5-A81C-413E-ACCA-8DACBECA4554}" srcOrd="3" destOrd="0" parTransId="{BC375FE4-A53E-4A26-AF8E-735333FB4F6C}" sibTransId="{D886CABE-7501-4DDB-BB76-ACD378D4C891}"/>
    <dgm:cxn modelId="{7655821D-5689-42CC-835C-7F6289EA8727}" srcId="{AEF6AFDB-9403-420A-B643-45A9F24602F1}" destId="{2020C149-29FA-46DF-9A09-395570853017}" srcOrd="0" destOrd="0" parTransId="{8F86DE85-01AB-44EA-84CB-1FF6EE6A938A}" sibTransId="{3710104C-AF69-4587-96CC-42DF9ECEE828}"/>
    <dgm:cxn modelId="{834EF87E-DBF1-490F-8B79-5F8C6022A727}" type="presOf" srcId="{CA7868AD-BD6A-4959-B8A9-70B102EF83C7}" destId="{BEC2A3C8-7772-4B3E-A14F-67D5CC34AC9A}" srcOrd="0" destOrd="0" presId="urn:microsoft.com/office/officeart/2011/layout/ConvergingText#1"/>
    <dgm:cxn modelId="{64859E40-4A1E-4738-BD94-90F9DA33C249}" type="presOf" srcId="{2020C149-29FA-46DF-9A09-395570853017}" destId="{2889E265-284A-48C9-8361-06D7A7329176}" srcOrd="0" destOrd="0" presId="urn:microsoft.com/office/officeart/2011/layout/ConvergingText#1"/>
    <dgm:cxn modelId="{A636216E-0CB0-422B-A118-CF323BBC7FF9}" type="presOf" srcId="{F2380FCD-DBCD-46EC-AC1C-0A9AFAA8B0C0}" destId="{8C03999E-FD64-40EF-AB84-B9F33BC8D2B5}" srcOrd="0" destOrd="0" presId="urn:microsoft.com/office/officeart/2011/layout/ConvergingText#1"/>
    <dgm:cxn modelId="{BEAEB99F-0AB3-4E43-BB94-72046EB2EF53}" srcId="{2020C149-29FA-46DF-9A09-395570853017}" destId="{CA7868AD-BD6A-4959-B8A9-70B102EF83C7}" srcOrd="0" destOrd="0" parTransId="{653B87C0-14FC-4E5A-B09A-B90A3BBB3B30}" sibTransId="{F0ED09F3-0547-48B3-B6B2-83F6C99841FF}"/>
    <dgm:cxn modelId="{54218B49-85EB-451A-A31F-8DE446C9C270}" srcId="{2020C149-29FA-46DF-9A09-395570853017}" destId="{43D0C60C-7A34-4FE7-92DA-C4765AD7D237}" srcOrd="2" destOrd="0" parTransId="{67363842-5C2C-4113-B14A-ED2EA24E0A85}" sibTransId="{77DCFC63-58A2-4A41-BBCB-60162C616FAE}"/>
    <dgm:cxn modelId="{039D7EC8-D8E1-4D67-A002-2563C7ED785F}" srcId="{2020C149-29FA-46DF-9A09-395570853017}" destId="{F2380FCD-DBCD-46EC-AC1C-0A9AFAA8B0C0}" srcOrd="4" destOrd="0" parTransId="{9757829E-54ED-430F-87B8-F0FBF2D6DFDF}" sibTransId="{590C24AA-6698-4C1B-8B46-CB3621ABB8D9}"/>
    <dgm:cxn modelId="{AD549B74-250C-47E2-AB81-EB431B4367C5}" type="presOf" srcId="{717BD16B-EFE7-47B8-9E29-509B16B0D9D2}" destId="{2A45F17B-C32A-46A5-9774-C0DB0D8C8644}" srcOrd="0" destOrd="0" presId="urn:microsoft.com/office/officeart/2011/layout/ConvergingText#1"/>
    <dgm:cxn modelId="{BF2F5BC6-7F9C-4FF9-9FBD-87EDC3075D6F}" type="presOf" srcId="{43D0C60C-7A34-4FE7-92DA-C4765AD7D237}" destId="{046E884E-F8AD-4718-B46E-33A5CCFB928C}" srcOrd="0" destOrd="0" presId="urn:microsoft.com/office/officeart/2011/layout/ConvergingText#1"/>
    <dgm:cxn modelId="{77570FC7-346A-4917-B422-BDD2D87FC5EE}" type="presParOf" srcId="{A991B704-AA37-444F-85AE-DD6AD165AC24}" destId="{C7186E8E-F9A5-4B23-97F9-B343A51CDCC0}" srcOrd="0" destOrd="0" presId="urn:microsoft.com/office/officeart/2011/layout/ConvergingText#1"/>
    <dgm:cxn modelId="{CDB68E02-B824-48C6-906B-FDD15BD123BC}" type="presParOf" srcId="{C7186E8E-F9A5-4B23-97F9-B343A51CDCC0}" destId="{95A605D9-F215-40B8-8B29-E88068100A52}" srcOrd="0" destOrd="0" presId="urn:microsoft.com/office/officeart/2011/layout/ConvergingText#1"/>
    <dgm:cxn modelId="{9CAFC0D3-859D-4CCD-94A6-17D11B9F7C3E}" type="presParOf" srcId="{C7186E8E-F9A5-4B23-97F9-B343A51CDCC0}" destId="{FC16C42C-478D-4A98-83B7-C82D41206ECF}" srcOrd="1" destOrd="0" presId="urn:microsoft.com/office/officeart/2011/layout/ConvergingText#1"/>
    <dgm:cxn modelId="{B843265F-9FCF-4205-A758-E7EAADE1F037}" type="presParOf" srcId="{C7186E8E-F9A5-4B23-97F9-B343A51CDCC0}" destId="{F1055C96-45DE-457A-A38D-20D0987833E3}" srcOrd="2" destOrd="0" presId="urn:microsoft.com/office/officeart/2011/layout/ConvergingText#1"/>
    <dgm:cxn modelId="{3129856D-C0BB-4754-A979-11EDFAFDD29E}" type="presParOf" srcId="{C7186E8E-F9A5-4B23-97F9-B343A51CDCC0}" destId="{F6758DF3-B8EF-4116-B3EE-3A7AA1341DF7}" srcOrd="3" destOrd="0" presId="urn:microsoft.com/office/officeart/2011/layout/ConvergingText#1"/>
    <dgm:cxn modelId="{937C0DD7-8341-460A-BCAA-A1385963AD5A}" type="presParOf" srcId="{C7186E8E-F9A5-4B23-97F9-B343A51CDCC0}" destId="{33EA9BDC-C376-4A83-9FAB-B10BE2B43734}" srcOrd="4" destOrd="0" presId="urn:microsoft.com/office/officeart/2011/layout/ConvergingText#1"/>
    <dgm:cxn modelId="{3C032192-00F7-4F5E-8745-F1E0F0AEF2D5}" type="presParOf" srcId="{C7186E8E-F9A5-4B23-97F9-B343A51CDCC0}" destId="{3305AF93-C218-47DB-B279-83A53EED7539}" srcOrd="5" destOrd="0" presId="urn:microsoft.com/office/officeart/2011/layout/ConvergingText#1"/>
    <dgm:cxn modelId="{8701850D-AD76-4AF1-80CF-658F8522E405}" type="presParOf" srcId="{C7186E8E-F9A5-4B23-97F9-B343A51CDCC0}" destId="{C2DB6D57-3CE8-4232-ABFA-CA9D9C8052CA}" srcOrd="6" destOrd="0" presId="urn:microsoft.com/office/officeart/2011/layout/ConvergingText#1"/>
    <dgm:cxn modelId="{4FE8933B-D05A-42CE-A11E-E0B3262333A4}" type="presParOf" srcId="{C7186E8E-F9A5-4B23-97F9-B343A51CDCC0}" destId="{BEECD1D8-FE9C-4999-BB6F-D8C227E8A74C}" srcOrd="7" destOrd="0" presId="urn:microsoft.com/office/officeart/2011/layout/ConvergingText#1"/>
    <dgm:cxn modelId="{CA497FC1-A753-4F84-8445-58328D4364CC}" type="presParOf" srcId="{C7186E8E-F9A5-4B23-97F9-B343A51CDCC0}" destId="{6029EB7C-B36A-4C1B-8839-2DA6B0D4B7FB}" srcOrd="8" destOrd="0" presId="urn:microsoft.com/office/officeart/2011/layout/ConvergingText#1"/>
    <dgm:cxn modelId="{EE2D4177-F18C-4FC7-A469-0DD3525B3C30}" type="presParOf" srcId="{C7186E8E-F9A5-4B23-97F9-B343A51CDCC0}" destId="{E5B3F3C2-4A26-4946-8741-CA30A4AAD20B}" srcOrd="9" destOrd="0" presId="urn:microsoft.com/office/officeart/2011/layout/ConvergingText#1"/>
    <dgm:cxn modelId="{067D2C61-06F1-4611-8351-BBCA3DE3EBC2}" type="presParOf" srcId="{C7186E8E-F9A5-4B23-97F9-B343A51CDCC0}" destId="{2889E265-284A-48C9-8361-06D7A7329176}" srcOrd="10" destOrd="0" presId="urn:microsoft.com/office/officeart/2011/layout/ConvergingText#1"/>
    <dgm:cxn modelId="{017D267E-EEDB-406C-88D0-FF42BB3FB3BC}" type="presParOf" srcId="{C7186E8E-F9A5-4B23-97F9-B343A51CDCC0}" destId="{ABC70470-26BA-4718-A51F-50920021D72D}" srcOrd="11" destOrd="0" presId="urn:microsoft.com/office/officeart/2011/layout/ConvergingText#1"/>
    <dgm:cxn modelId="{ACD8BE55-644E-45BD-99DA-D7746815BE0C}" type="presParOf" srcId="{C7186E8E-F9A5-4B23-97F9-B343A51CDCC0}" destId="{E3D8C27C-6032-492D-872F-9A75DA1E4311}" srcOrd="12" destOrd="0" presId="urn:microsoft.com/office/officeart/2011/layout/ConvergingText#1"/>
    <dgm:cxn modelId="{32C02F09-4212-4274-82AD-41261EAB6A35}" type="presParOf" srcId="{C7186E8E-F9A5-4B23-97F9-B343A51CDCC0}" destId="{B83F4318-A721-4FE2-A4D2-9301ABA143E0}" srcOrd="13" destOrd="0" presId="urn:microsoft.com/office/officeart/2011/layout/ConvergingText#1"/>
    <dgm:cxn modelId="{8AD5782B-18C2-4B01-9485-C6DC08FBED18}" type="presParOf" srcId="{C7186E8E-F9A5-4B23-97F9-B343A51CDCC0}" destId="{B80609D4-1585-4048-9EF6-CC46F2ED5E59}" srcOrd="14" destOrd="0" presId="urn:microsoft.com/office/officeart/2011/layout/ConvergingText#1"/>
    <dgm:cxn modelId="{8058A7F7-0D9F-47A1-BEF7-4048F6174B1E}" type="presParOf" srcId="{C7186E8E-F9A5-4B23-97F9-B343A51CDCC0}" destId="{F7CA4BEB-4034-4944-BF88-5109ABA275B4}" srcOrd="15" destOrd="0" presId="urn:microsoft.com/office/officeart/2011/layout/ConvergingText#1"/>
    <dgm:cxn modelId="{16B7A127-48D5-4F57-80C5-5426A488A236}" type="presParOf" srcId="{C7186E8E-F9A5-4B23-97F9-B343A51CDCC0}" destId="{A666CA21-C8E5-4EC2-BFE6-886EFC149DA8}" srcOrd="16" destOrd="0" presId="urn:microsoft.com/office/officeart/2011/layout/ConvergingText#1"/>
    <dgm:cxn modelId="{92E7C372-FDD6-47DD-B35A-F5EC7369ACAD}" type="presParOf" srcId="{C7186E8E-F9A5-4B23-97F9-B343A51CDCC0}" destId="{85573567-EBBE-47FC-9464-186AC129D402}" srcOrd="17" destOrd="0" presId="urn:microsoft.com/office/officeart/2011/layout/ConvergingText#1"/>
    <dgm:cxn modelId="{95D433C9-22AC-4D0F-AA50-3CDA1873DC28}" type="presParOf" srcId="{C7186E8E-F9A5-4B23-97F9-B343A51CDCC0}" destId="{3E4004A3-7155-45B7-9D65-352A6B9F5E02}" srcOrd="18" destOrd="0" presId="urn:microsoft.com/office/officeart/2011/layout/ConvergingText#1"/>
    <dgm:cxn modelId="{1906A01D-032E-4EBD-9A48-373387FECE3C}" type="presParOf" srcId="{C7186E8E-F9A5-4B23-97F9-B343A51CDCC0}" destId="{B935599E-F221-4ECB-AAFA-2C9F355DEDC5}" srcOrd="19" destOrd="0" presId="urn:microsoft.com/office/officeart/2011/layout/ConvergingText#1"/>
    <dgm:cxn modelId="{D5F4F40D-4D98-42D5-B1CF-C2A3960DA0B9}" type="presParOf" srcId="{C7186E8E-F9A5-4B23-97F9-B343A51CDCC0}" destId="{BEC2A3C8-7772-4B3E-A14F-67D5CC34AC9A}" srcOrd="20" destOrd="0" presId="urn:microsoft.com/office/officeart/2011/layout/ConvergingText#1"/>
    <dgm:cxn modelId="{3FF19A5F-4CA4-416D-A920-EE0D37D97289}" type="presParOf" srcId="{C7186E8E-F9A5-4B23-97F9-B343A51CDCC0}" destId="{2F663C1F-E8F3-4699-AB5C-AE5CAE5045EE}" srcOrd="21" destOrd="0" presId="urn:microsoft.com/office/officeart/2011/layout/ConvergingText#1"/>
    <dgm:cxn modelId="{707E350C-B517-4765-B4A4-A77D0008B396}" type="presParOf" srcId="{C7186E8E-F9A5-4B23-97F9-B343A51CDCC0}" destId="{8FE5FE42-CA96-4B8D-A53B-57891843FA40}" srcOrd="22" destOrd="0" presId="urn:microsoft.com/office/officeart/2011/layout/ConvergingText#1"/>
    <dgm:cxn modelId="{B072F264-9D9C-41EA-83E1-CFCCA6D85150}" type="presParOf" srcId="{C7186E8E-F9A5-4B23-97F9-B343A51CDCC0}" destId="{1FF1209F-47F3-44F5-84EE-555B53000013}" srcOrd="23" destOrd="0" presId="urn:microsoft.com/office/officeart/2011/layout/ConvergingText#1"/>
    <dgm:cxn modelId="{2C1CE9B5-B8AB-4B7E-9B79-116319A77A1F}" type="presParOf" srcId="{C7186E8E-F9A5-4B23-97F9-B343A51CDCC0}" destId="{68BDDA38-0824-4157-AAB5-50AD1D9238AD}" srcOrd="24" destOrd="0" presId="urn:microsoft.com/office/officeart/2011/layout/ConvergingText#1"/>
    <dgm:cxn modelId="{B1D7D03A-5C2A-4602-BA4D-8E5FF5BF6682}" type="presParOf" srcId="{C7186E8E-F9A5-4B23-97F9-B343A51CDCC0}" destId="{DB4C672F-08D0-4216-83A1-4351E9275A00}" srcOrd="25" destOrd="0" presId="urn:microsoft.com/office/officeart/2011/layout/ConvergingText#1"/>
    <dgm:cxn modelId="{11E83527-7986-4D88-B40D-F684617CB896}" type="presParOf" srcId="{C7186E8E-F9A5-4B23-97F9-B343A51CDCC0}" destId="{00A3CD52-4636-4AE5-9C70-BCF782F8B558}" srcOrd="26" destOrd="0" presId="urn:microsoft.com/office/officeart/2011/layout/ConvergingText#1"/>
    <dgm:cxn modelId="{FF30E762-DC0E-4FD9-AFE9-ACD9A6756435}" type="presParOf" srcId="{C7186E8E-F9A5-4B23-97F9-B343A51CDCC0}" destId="{BB296D48-0AD0-4155-A2B9-DDB880EFA8C5}" srcOrd="27" destOrd="0" presId="urn:microsoft.com/office/officeart/2011/layout/ConvergingText#1"/>
    <dgm:cxn modelId="{2A6ABF83-92B9-4397-954B-02B6F8B960D6}" type="presParOf" srcId="{C7186E8E-F9A5-4B23-97F9-B343A51CDCC0}" destId="{2A45F17B-C32A-46A5-9774-C0DB0D8C8644}" srcOrd="28" destOrd="0" presId="urn:microsoft.com/office/officeart/2011/layout/ConvergingText#1"/>
    <dgm:cxn modelId="{40DD38B0-3DF3-4838-95A1-6EE84F0802E2}" type="presParOf" srcId="{C7186E8E-F9A5-4B23-97F9-B343A51CDCC0}" destId="{39A7BDE2-B387-410A-9C42-D3A0F1363B53}" srcOrd="29" destOrd="0" presId="urn:microsoft.com/office/officeart/2011/layout/ConvergingText#1"/>
    <dgm:cxn modelId="{1FA96FD3-305C-40A3-86E6-1AF5D9C760B2}" type="presParOf" srcId="{C7186E8E-F9A5-4B23-97F9-B343A51CDCC0}" destId="{43116080-7743-4BE6-B44E-82A8C3D5AA47}" srcOrd="30" destOrd="0" presId="urn:microsoft.com/office/officeart/2011/layout/ConvergingText#1"/>
    <dgm:cxn modelId="{940BD39B-0403-41BA-A118-EB840A2FD9CF}" type="presParOf" srcId="{C7186E8E-F9A5-4B23-97F9-B343A51CDCC0}" destId="{13935529-1E02-4188-9145-32304DA0FD46}" srcOrd="31" destOrd="0" presId="urn:microsoft.com/office/officeart/2011/layout/ConvergingText#1"/>
    <dgm:cxn modelId="{6830B29B-2352-4EB9-B58B-05BCD9853AC6}" type="presParOf" srcId="{C7186E8E-F9A5-4B23-97F9-B343A51CDCC0}" destId="{601BB970-E5FE-4BB4-84FB-DF3C11B36069}" srcOrd="32" destOrd="0" presId="urn:microsoft.com/office/officeart/2011/layout/ConvergingText#1"/>
    <dgm:cxn modelId="{367E825C-A3D5-477F-869E-9110A71E6E25}" type="presParOf" srcId="{C7186E8E-F9A5-4B23-97F9-B343A51CDCC0}" destId="{695DBB0D-8598-42CB-8481-5CE6C5E87838}" srcOrd="33" destOrd="0" presId="urn:microsoft.com/office/officeart/2011/layout/ConvergingText#1"/>
    <dgm:cxn modelId="{E82C078C-E712-4474-B1FC-714EE8E126A3}" type="presParOf" srcId="{C7186E8E-F9A5-4B23-97F9-B343A51CDCC0}" destId="{D365577D-1B89-4764-97E8-98CDB92253A6}" srcOrd="34" destOrd="0" presId="urn:microsoft.com/office/officeart/2011/layout/ConvergingText#1"/>
    <dgm:cxn modelId="{196907FA-2F6C-4DE2-AFB9-173F903937E3}" type="presParOf" srcId="{C7186E8E-F9A5-4B23-97F9-B343A51CDCC0}" destId="{5FA24FCB-29D7-4DFF-8D0C-4729590CDB55}" srcOrd="35" destOrd="0" presId="urn:microsoft.com/office/officeart/2011/layout/ConvergingText#1"/>
    <dgm:cxn modelId="{BB2A030F-E407-42D3-957F-AAA76E34FE28}" type="presParOf" srcId="{C7186E8E-F9A5-4B23-97F9-B343A51CDCC0}" destId="{046E884E-F8AD-4718-B46E-33A5CCFB928C}" srcOrd="36" destOrd="0" presId="urn:microsoft.com/office/officeart/2011/layout/ConvergingText#1"/>
    <dgm:cxn modelId="{B3C61CE5-E6B4-4995-93D2-6DDF7846BF05}" type="presParOf" srcId="{C7186E8E-F9A5-4B23-97F9-B343A51CDCC0}" destId="{ECE84EF3-A9A8-43E3-ADAF-B93C877A3950}" srcOrd="37" destOrd="0" presId="urn:microsoft.com/office/officeart/2011/layout/ConvergingText#1"/>
    <dgm:cxn modelId="{E2C995C2-AD2E-4A3C-AAF7-FB7FCD05FE3B}" type="presParOf" srcId="{C7186E8E-F9A5-4B23-97F9-B343A51CDCC0}" destId="{60896BA3-64DC-4611-A8E7-49DEB3E41A41}" srcOrd="38" destOrd="0" presId="urn:microsoft.com/office/officeart/2011/layout/ConvergingText#1"/>
    <dgm:cxn modelId="{7D02567B-CC8A-42E0-85BC-D1E1F2F9B8D1}" type="presParOf" srcId="{C7186E8E-F9A5-4B23-97F9-B343A51CDCC0}" destId="{4033985D-E5AA-4C28-8DE8-9774FF804972}" srcOrd="39" destOrd="0" presId="urn:microsoft.com/office/officeart/2011/layout/ConvergingText#1"/>
    <dgm:cxn modelId="{7022A7D0-2717-4A4B-8681-1115269498C3}" type="presParOf" srcId="{C7186E8E-F9A5-4B23-97F9-B343A51CDCC0}" destId="{CDBC71D4-28EC-4F20-8177-4731C0821030}" srcOrd="40" destOrd="0" presId="urn:microsoft.com/office/officeart/2011/layout/ConvergingText#1"/>
    <dgm:cxn modelId="{2E13A5C9-D56F-4A47-9194-AD2A9CB591F1}" type="presParOf" srcId="{C7186E8E-F9A5-4B23-97F9-B343A51CDCC0}" destId="{EF6C008B-33B2-496A-AC7A-D9DBD5F91ADD}" srcOrd="41" destOrd="0" presId="urn:microsoft.com/office/officeart/2011/layout/ConvergingText#1"/>
    <dgm:cxn modelId="{4290F8AB-6F4A-4A7D-B92B-50129A3326C6}" type="presParOf" srcId="{C7186E8E-F9A5-4B23-97F9-B343A51CDCC0}" destId="{5B4B491E-DF13-49BD-90F7-9ECC503E124D}" srcOrd="42" destOrd="0" presId="urn:microsoft.com/office/officeart/2011/layout/ConvergingText#1"/>
    <dgm:cxn modelId="{23957BBB-20EE-4B0C-B9D6-3B38A02CFB98}" type="presParOf" srcId="{C7186E8E-F9A5-4B23-97F9-B343A51CDCC0}" destId="{7F0498A8-AE1E-4343-B7E5-ED96E9D3F2CA}" srcOrd="43" destOrd="0" presId="urn:microsoft.com/office/officeart/2011/layout/ConvergingText#1"/>
    <dgm:cxn modelId="{7A1025F3-7544-4993-AAFB-13BD6D57B18D}" type="presParOf" srcId="{C7186E8E-F9A5-4B23-97F9-B343A51CDCC0}" destId="{1E55311E-5041-451E-847F-AE07C02C9941}" srcOrd="44" destOrd="0" presId="urn:microsoft.com/office/officeart/2011/layout/ConvergingText#1"/>
    <dgm:cxn modelId="{2246C55D-90B2-4F80-B252-FEDACC38EF0E}" type="presParOf" srcId="{C7186E8E-F9A5-4B23-97F9-B343A51CDCC0}" destId="{2A7C0F1D-14F0-4C21-80C8-A41710CE306C}" srcOrd="45" destOrd="0" presId="urn:microsoft.com/office/officeart/2011/layout/ConvergingText#1"/>
    <dgm:cxn modelId="{8BE9E6BC-824B-42DC-BE32-CC2B3023C7F1}" type="presParOf" srcId="{C7186E8E-F9A5-4B23-97F9-B343A51CDCC0}" destId="{13B269A0-DC72-423D-B733-9167041A72F1}" srcOrd="46" destOrd="0" presId="urn:microsoft.com/office/officeart/2011/layout/ConvergingText#1"/>
    <dgm:cxn modelId="{2077E5F8-F2D2-4E94-BC77-65AA78B22B1F}" type="presParOf" srcId="{C7186E8E-F9A5-4B23-97F9-B343A51CDCC0}" destId="{F672BFE2-33DD-4614-9FED-88BCB3EE77E9}" srcOrd="47" destOrd="0" presId="urn:microsoft.com/office/officeart/2011/layout/ConvergingText#1"/>
    <dgm:cxn modelId="{DFF5FB29-3348-4B7C-8433-359791258AF5}" type="presParOf" srcId="{C7186E8E-F9A5-4B23-97F9-B343A51CDCC0}" destId="{2F243137-F5E5-4E15-847B-E8B0B92A4AA0}" srcOrd="48" destOrd="0" presId="urn:microsoft.com/office/officeart/2011/layout/ConvergingText#1"/>
    <dgm:cxn modelId="{C01B664F-809F-4168-92FF-36A92155D0BD}" type="presParOf" srcId="{C7186E8E-F9A5-4B23-97F9-B343A51CDCC0}" destId="{E8AECD86-6B33-4464-93A7-65AF2A64EFFB}" srcOrd="49" destOrd="0" presId="urn:microsoft.com/office/officeart/2011/layout/ConvergingText#1"/>
    <dgm:cxn modelId="{CAAE327B-22B5-4E22-87BB-05E58A763D10}" type="presParOf" srcId="{C7186E8E-F9A5-4B23-97F9-B343A51CDCC0}" destId="{AE305E10-87B9-499C-89BC-555F14371E2F}" srcOrd="50" destOrd="0" presId="urn:microsoft.com/office/officeart/2011/layout/ConvergingText#1"/>
    <dgm:cxn modelId="{5F8999C3-3619-475A-828A-9550F347AB0E}" type="presParOf" srcId="{C7186E8E-F9A5-4B23-97F9-B343A51CDCC0}" destId="{B281CDDF-8D02-4AC7-8939-3E8D638EC424}" srcOrd="51" destOrd="0" presId="urn:microsoft.com/office/officeart/2011/layout/ConvergingText#1"/>
    <dgm:cxn modelId="{1D234D56-9F50-4A7C-A7DB-26C976197073}" type="presParOf" srcId="{C7186E8E-F9A5-4B23-97F9-B343A51CDCC0}" destId="{13A585BB-E3FB-49F2-B973-ED0FB34DF9BB}" srcOrd="52" destOrd="0" presId="urn:microsoft.com/office/officeart/2011/layout/ConvergingText#1"/>
    <dgm:cxn modelId="{73B0CD60-BC02-470F-8F7C-334D602C496B}" type="presParOf" srcId="{C7186E8E-F9A5-4B23-97F9-B343A51CDCC0}" destId="{FB97213F-3D9F-4037-8FC2-C9F31F1A4669}" srcOrd="53" destOrd="0" presId="urn:microsoft.com/office/officeart/2011/layout/ConvergingText#1"/>
    <dgm:cxn modelId="{1D355947-BA42-4512-9F75-5160099970B8}" type="presParOf" srcId="{C7186E8E-F9A5-4B23-97F9-B343A51CDCC0}" destId="{9A5FBC06-19F5-4B91-AEFB-A8A625417A89}" srcOrd="54" destOrd="0" presId="urn:microsoft.com/office/officeart/2011/layout/ConvergingText#1"/>
    <dgm:cxn modelId="{9CD3A835-C900-4135-9BDC-FF35EED8CD39}" type="presParOf" srcId="{C7186E8E-F9A5-4B23-97F9-B343A51CDCC0}" destId="{8C03999E-FD64-40EF-AB84-B9F33BC8D2B5}" srcOrd="55" destOrd="0" presId="urn:microsoft.com/office/officeart/2011/layout/ConvergingTex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CD48E0-A864-482A-B3CF-916B6DA07C5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0EF3DE4-C6C1-4450-9F9F-0E74489478CD}">
      <dgm:prSet phldrT="[Text]" custT="1"/>
      <dgm:spPr/>
      <dgm:t>
        <a:bodyPr/>
        <a:lstStyle/>
        <a:p>
          <a:r>
            <a:rPr lang="en-US" sz="1300" dirty="0" smtClean="0"/>
            <a:t>VEM</a:t>
          </a:r>
          <a:r>
            <a:rPr lang="ru-RU" sz="1300" dirty="0" smtClean="0"/>
            <a:t> (Корм Мол </a:t>
          </a:r>
          <a:r>
            <a:rPr lang="ru-RU" sz="1300" dirty="0" err="1" smtClean="0"/>
            <a:t>ЕдЭн</a:t>
          </a:r>
          <a:r>
            <a:rPr lang="ru-RU" sz="1300" dirty="0" smtClean="0"/>
            <a:t>)</a:t>
          </a:r>
          <a:endParaRPr lang="en-US" sz="1300" dirty="0" smtClean="0"/>
        </a:p>
      </dgm:t>
    </dgm:pt>
    <dgm:pt modelId="{C1F40278-6453-4029-B325-3AD5664ED10E}" type="parTrans" cxnId="{975E5CD4-F2AD-474A-9BBB-84C176F6315E}">
      <dgm:prSet/>
      <dgm:spPr/>
      <dgm:t>
        <a:bodyPr/>
        <a:lstStyle/>
        <a:p>
          <a:endParaRPr lang="uk-UA"/>
        </a:p>
      </dgm:t>
    </dgm:pt>
    <dgm:pt modelId="{E3B42A6A-3BE3-4E79-A530-E1D424FC6A35}" type="sibTrans" cxnId="{975E5CD4-F2AD-474A-9BBB-84C176F6315E}">
      <dgm:prSet/>
      <dgm:spPr/>
      <dgm:t>
        <a:bodyPr/>
        <a:lstStyle/>
        <a:p>
          <a:endParaRPr lang="uk-UA"/>
        </a:p>
      </dgm:t>
    </dgm:pt>
    <dgm:pt modelId="{9D076841-3B7D-4232-86BD-24A8850629D2}">
      <dgm:prSet phldrT="[Text]" custT="1"/>
      <dgm:spPr/>
      <dgm:t>
        <a:bodyPr/>
        <a:lstStyle/>
        <a:p>
          <a:r>
            <a:rPr lang="en-US" sz="1300" dirty="0" smtClean="0"/>
            <a:t>DVE</a:t>
          </a:r>
          <a:r>
            <a:rPr lang="ru-RU" sz="1300" dirty="0" smtClean="0"/>
            <a:t> (</a:t>
          </a:r>
          <a:r>
            <a:rPr lang="ru-RU" sz="1300" dirty="0" err="1" smtClean="0"/>
            <a:t>Киш</a:t>
          </a:r>
          <a:r>
            <a:rPr lang="ru-RU" sz="1300" dirty="0" smtClean="0"/>
            <a:t> </a:t>
          </a:r>
          <a:r>
            <a:rPr lang="ru-RU" sz="1300" dirty="0" err="1" smtClean="0"/>
            <a:t>Усв</a:t>
          </a:r>
          <a:r>
            <a:rPr lang="ru-RU" sz="1300" dirty="0" smtClean="0"/>
            <a:t> Протеин)</a:t>
          </a:r>
          <a:endParaRPr lang="uk-UA" sz="1300" dirty="0"/>
        </a:p>
      </dgm:t>
    </dgm:pt>
    <dgm:pt modelId="{EF724A09-8DB6-480B-AE56-95DADEBD37C3}" type="parTrans" cxnId="{251F03ED-CB66-4895-BC0F-1747CC457EEB}">
      <dgm:prSet/>
      <dgm:spPr/>
      <dgm:t>
        <a:bodyPr/>
        <a:lstStyle/>
        <a:p>
          <a:endParaRPr lang="uk-UA"/>
        </a:p>
      </dgm:t>
    </dgm:pt>
    <dgm:pt modelId="{AB95B9B4-8177-4CAC-951B-6A31113BD95A}" type="sibTrans" cxnId="{251F03ED-CB66-4895-BC0F-1747CC457EEB}">
      <dgm:prSet/>
      <dgm:spPr/>
      <dgm:t>
        <a:bodyPr/>
        <a:lstStyle/>
        <a:p>
          <a:endParaRPr lang="uk-UA"/>
        </a:p>
      </dgm:t>
    </dgm:pt>
    <dgm:pt modelId="{92D785F3-9706-4312-9D6F-A19904C76375}">
      <dgm:prSet phldrT="[Text]" custT="1"/>
      <dgm:spPr/>
      <dgm:t>
        <a:bodyPr/>
        <a:lstStyle/>
        <a:p>
          <a:r>
            <a:rPr lang="ru-RU" sz="1300" dirty="0" smtClean="0"/>
            <a:t>Показатель структуры</a:t>
          </a:r>
          <a:endParaRPr lang="uk-UA" sz="1300" dirty="0"/>
        </a:p>
      </dgm:t>
    </dgm:pt>
    <dgm:pt modelId="{AC1A4E6F-3A9A-417A-B97B-5F8866E6B5CA}" type="parTrans" cxnId="{C9475241-B093-45BC-BAC9-F5192E8582EA}">
      <dgm:prSet/>
      <dgm:spPr/>
      <dgm:t>
        <a:bodyPr/>
        <a:lstStyle/>
        <a:p>
          <a:endParaRPr lang="uk-UA"/>
        </a:p>
      </dgm:t>
    </dgm:pt>
    <dgm:pt modelId="{8EB7DB22-92BB-4BC0-A076-BB12CBFE7184}" type="sibTrans" cxnId="{C9475241-B093-45BC-BAC9-F5192E8582EA}">
      <dgm:prSet/>
      <dgm:spPr/>
      <dgm:t>
        <a:bodyPr/>
        <a:lstStyle/>
        <a:p>
          <a:endParaRPr lang="uk-UA"/>
        </a:p>
      </dgm:t>
    </dgm:pt>
    <dgm:pt modelId="{BB7E985E-B437-48BB-8A1A-178708492EBD}">
      <dgm:prSet phldrT="[Text]" custT="1"/>
      <dgm:spPr/>
      <dgm:t>
        <a:bodyPr/>
        <a:lstStyle/>
        <a:p>
          <a:r>
            <a:rPr lang="ru-RU" sz="1300" dirty="0" smtClean="0"/>
            <a:t>Показатель насыщения</a:t>
          </a:r>
          <a:endParaRPr lang="uk-UA" sz="1300" dirty="0"/>
        </a:p>
      </dgm:t>
    </dgm:pt>
    <dgm:pt modelId="{D108B39D-4690-40B5-9B1A-E860E0D30879}" type="parTrans" cxnId="{50F3479F-56E5-4EFB-A644-3B3D1BABA10A}">
      <dgm:prSet/>
      <dgm:spPr/>
      <dgm:t>
        <a:bodyPr/>
        <a:lstStyle/>
        <a:p>
          <a:endParaRPr lang="uk-UA"/>
        </a:p>
      </dgm:t>
    </dgm:pt>
    <dgm:pt modelId="{CE025E07-72A8-4B26-B614-DB0CBF589E71}" type="sibTrans" cxnId="{50F3479F-56E5-4EFB-A644-3B3D1BABA10A}">
      <dgm:prSet/>
      <dgm:spPr/>
      <dgm:t>
        <a:bodyPr/>
        <a:lstStyle/>
        <a:p>
          <a:endParaRPr lang="uk-UA"/>
        </a:p>
      </dgm:t>
    </dgm:pt>
    <dgm:pt modelId="{3547ACB4-2828-473B-9847-189E4A0418BE}">
      <dgm:prSet phldrT="[Text]" custT="1"/>
      <dgm:spPr/>
      <dgm:t>
        <a:bodyPr/>
        <a:lstStyle/>
        <a:p>
          <a:r>
            <a:rPr lang="ru-RU" sz="1300" dirty="0" smtClean="0"/>
            <a:t>Кальций</a:t>
          </a:r>
          <a:endParaRPr lang="uk-UA" sz="1300" dirty="0"/>
        </a:p>
      </dgm:t>
    </dgm:pt>
    <dgm:pt modelId="{51E51DC1-6835-45C2-BF49-B4593C4129A5}" type="parTrans" cxnId="{14BB607D-C94F-4DD7-AC43-6A379C150F5A}">
      <dgm:prSet/>
      <dgm:spPr/>
      <dgm:t>
        <a:bodyPr/>
        <a:lstStyle/>
        <a:p>
          <a:endParaRPr lang="uk-UA"/>
        </a:p>
      </dgm:t>
    </dgm:pt>
    <dgm:pt modelId="{478F1AF6-8F80-425E-AA47-5C296C421A2A}" type="sibTrans" cxnId="{14BB607D-C94F-4DD7-AC43-6A379C150F5A}">
      <dgm:prSet/>
      <dgm:spPr/>
      <dgm:t>
        <a:bodyPr/>
        <a:lstStyle/>
        <a:p>
          <a:endParaRPr lang="uk-UA"/>
        </a:p>
      </dgm:t>
    </dgm:pt>
    <dgm:pt modelId="{CAF74280-B581-4EE1-94D4-C6A1E9745D3C}">
      <dgm:prSet phldrT="[Text]" custT="1"/>
      <dgm:spPr/>
      <dgm:t>
        <a:bodyPr/>
        <a:lstStyle/>
        <a:p>
          <a:r>
            <a:rPr lang="ru-RU" sz="1300" dirty="0" smtClean="0"/>
            <a:t>Железо</a:t>
          </a:r>
          <a:endParaRPr lang="uk-UA" sz="1300" dirty="0"/>
        </a:p>
      </dgm:t>
    </dgm:pt>
    <dgm:pt modelId="{B1555FF8-C525-464E-9AE3-D24C6EEE5F0B}" type="parTrans" cxnId="{102FD108-9DEA-4D45-988F-27BA78E23800}">
      <dgm:prSet/>
      <dgm:spPr/>
      <dgm:t>
        <a:bodyPr/>
        <a:lstStyle/>
        <a:p>
          <a:endParaRPr lang="uk-UA"/>
        </a:p>
      </dgm:t>
    </dgm:pt>
    <dgm:pt modelId="{8E90B611-F921-4433-AA8E-E87E72373B96}" type="sibTrans" cxnId="{102FD108-9DEA-4D45-988F-27BA78E23800}">
      <dgm:prSet/>
      <dgm:spPr/>
      <dgm:t>
        <a:bodyPr/>
        <a:lstStyle/>
        <a:p>
          <a:endParaRPr lang="uk-UA"/>
        </a:p>
      </dgm:t>
    </dgm:pt>
    <dgm:pt modelId="{678B1A7F-DD89-4AAD-84CF-A1368F87ADC2}">
      <dgm:prSet phldrT="[Text]" custT="1"/>
      <dgm:spPr/>
      <dgm:t>
        <a:bodyPr/>
        <a:lstStyle/>
        <a:p>
          <a:r>
            <a:rPr lang="ru-RU" sz="1300" dirty="0" smtClean="0"/>
            <a:t>и другие микроэлементы</a:t>
          </a:r>
          <a:endParaRPr lang="uk-UA" sz="1300" dirty="0"/>
        </a:p>
      </dgm:t>
    </dgm:pt>
    <dgm:pt modelId="{39DDA341-6FB8-4DC6-891A-7F7D25B3ECBA}" type="parTrans" cxnId="{775B19C2-9785-4195-97DA-EDE11332FE2C}">
      <dgm:prSet/>
      <dgm:spPr/>
      <dgm:t>
        <a:bodyPr/>
        <a:lstStyle/>
        <a:p>
          <a:endParaRPr lang="uk-UA"/>
        </a:p>
      </dgm:t>
    </dgm:pt>
    <dgm:pt modelId="{D08A02FB-5050-4023-B7DD-E7230AF60580}" type="sibTrans" cxnId="{775B19C2-9785-4195-97DA-EDE11332FE2C}">
      <dgm:prSet/>
      <dgm:spPr/>
      <dgm:t>
        <a:bodyPr/>
        <a:lstStyle/>
        <a:p>
          <a:endParaRPr lang="uk-UA"/>
        </a:p>
      </dgm:t>
    </dgm:pt>
    <dgm:pt modelId="{5D8FE95A-6273-4959-A3F4-DF19EBA663E6}">
      <dgm:prSet phldrT="[Text]" custT="1"/>
      <dgm:spPr/>
      <dgm:t>
        <a:bodyPr/>
        <a:lstStyle/>
        <a:p>
          <a:r>
            <a:rPr lang="ru-RU" sz="1300" dirty="0" smtClean="0"/>
            <a:t>Медь</a:t>
          </a:r>
          <a:endParaRPr lang="uk-UA" sz="1300" dirty="0"/>
        </a:p>
      </dgm:t>
    </dgm:pt>
    <dgm:pt modelId="{12083E97-1DE6-415D-9464-3D0608C454EE}" type="parTrans" cxnId="{E9C82F58-C853-44EA-8539-6B64FA7EB49A}">
      <dgm:prSet/>
      <dgm:spPr/>
      <dgm:t>
        <a:bodyPr/>
        <a:lstStyle/>
        <a:p>
          <a:endParaRPr lang="uk-UA"/>
        </a:p>
      </dgm:t>
    </dgm:pt>
    <dgm:pt modelId="{07401CC5-895D-4597-8EDF-CE265E0406F6}" type="sibTrans" cxnId="{E9C82F58-C853-44EA-8539-6B64FA7EB49A}">
      <dgm:prSet/>
      <dgm:spPr/>
      <dgm:t>
        <a:bodyPr/>
        <a:lstStyle/>
        <a:p>
          <a:endParaRPr lang="uk-UA"/>
        </a:p>
      </dgm:t>
    </dgm:pt>
    <dgm:pt modelId="{4479A316-33DE-4A09-A293-9C294AD46917}">
      <dgm:prSet phldrT="[Text]" custT="1"/>
      <dgm:spPr/>
      <dgm:t>
        <a:bodyPr/>
        <a:lstStyle/>
        <a:p>
          <a:r>
            <a:rPr lang="en-US" sz="1300" dirty="0" smtClean="0"/>
            <a:t>OEB</a:t>
          </a:r>
          <a:r>
            <a:rPr lang="ru-RU" sz="1300" dirty="0" smtClean="0"/>
            <a:t> (Баланс Пер Протеина)</a:t>
          </a:r>
          <a:endParaRPr lang="uk-UA" sz="1300" dirty="0"/>
        </a:p>
      </dgm:t>
    </dgm:pt>
    <dgm:pt modelId="{0CFEF90C-EF5C-4682-B1FB-4297CED98B75}" type="parTrans" cxnId="{C8B52610-5793-4F91-8236-84FD8E67B4BD}">
      <dgm:prSet/>
      <dgm:spPr/>
      <dgm:t>
        <a:bodyPr/>
        <a:lstStyle/>
        <a:p>
          <a:endParaRPr lang="uk-UA"/>
        </a:p>
      </dgm:t>
    </dgm:pt>
    <dgm:pt modelId="{871B1775-6417-4D70-9E71-E2DD5D6C0EA1}" type="sibTrans" cxnId="{C8B52610-5793-4F91-8236-84FD8E67B4BD}">
      <dgm:prSet/>
      <dgm:spPr/>
      <dgm:t>
        <a:bodyPr/>
        <a:lstStyle/>
        <a:p>
          <a:endParaRPr lang="uk-UA"/>
        </a:p>
      </dgm:t>
    </dgm:pt>
    <dgm:pt modelId="{9B34FF30-358C-4D31-90C3-2214C478E4C0}">
      <dgm:prSet phldrT="[Text]" custT="1"/>
      <dgm:spPr/>
      <dgm:t>
        <a:bodyPr/>
        <a:lstStyle/>
        <a:p>
          <a:r>
            <a:rPr lang="en-US" sz="1300" dirty="0" smtClean="0"/>
            <a:t>FOS</a:t>
          </a:r>
          <a:r>
            <a:rPr lang="ru-RU" sz="1300" dirty="0" smtClean="0"/>
            <a:t> (Ферм </a:t>
          </a:r>
          <a:r>
            <a:rPr lang="ru-RU" sz="1300" dirty="0" err="1" smtClean="0"/>
            <a:t>Орг</a:t>
          </a:r>
          <a:r>
            <a:rPr lang="ru-RU" sz="1300" dirty="0" smtClean="0"/>
            <a:t> Вещ)</a:t>
          </a:r>
          <a:endParaRPr lang="uk-UA" sz="1300" dirty="0"/>
        </a:p>
      </dgm:t>
    </dgm:pt>
    <dgm:pt modelId="{B2F2BC5E-EE5D-4D7F-82B1-7FEC8F60E56D}" type="parTrans" cxnId="{3F41D726-BDB4-45F5-8961-EB16E9045210}">
      <dgm:prSet/>
      <dgm:spPr/>
      <dgm:t>
        <a:bodyPr/>
        <a:lstStyle/>
        <a:p>
          <a:endParaRPr lang="uk-UA"/>
        </a:p>
      </dgm:t>
    </dgm:pt>
    <dgm:pt modelId="{B71FC995-DD42-4074-A391-15552F3C9A03}" type="sibTrans" cxnId="{3F41D726-BDB4-45F5-8961-EB16E9045210}">
      <dgm:prSet/>
      <dgm:spPr/>
      <dgm:t>
        <a:bodyPr/>
        <a:lstStyle/>
        <a:p>
          <a:endParaRPr lang="uk-UA"/>
        </a:p>
      </dgm:t>
    </dgm:pt>
    <dgm:pt modelId="{885EB336-9574-4731-A4DA-F33EE2BAEA21}">
      <dgm:prSet phldrT="[Text]" custT="1"/>
      <dgm:spPr/>
      <dgm:t>
        <a:bodyPr/>
        <a:lstStyle/>
        <a:p>
          <a:r>
            <a:rPr lang="ru-RU" sz="1300" dirty="0" err="1" smtClean="0"/>
            <a:t>Усв</a:t>
          </a:r>
          <a:r>
            <a:rPr lang="ru-RU" sz="1300" dirty="0" smtClean="0"/>
            <a:t>. Аминокислоты</a:t>
          </a:r>
          <a:endParaRPr lang="uk-UA" sz="1300" dirty="0"/>
        </a:p>
      </dgm:t>
    </dgm:pt>
    <dgm:pt modelId="{9DB7AF85-D204-4F0B-B749-0340ED4EB8EB}" type="parTrans" cxnId="{28F3E71F-4AB1-4368-929F-93F3D45444EB}">
      <dgm:prSet/>
      <dgm:spPr/>
      <dgm:t>
        <a:bodyPr/>
        <a:lstStyle/>
        <a:p>
          <a:endParaRPr lang="uk-UA"/>
        </a:p>
      </dgm:t>
    </dgm:pt>
    <dgm:pt modelId="{B2C24EEA-8F5A-4726-A747-918C4BAB3119}" type="sibTrans" cxnId="{28F3E71F-4AB1-4368-929F-93F3D45444EB}">
      <dgm:prSet/>
      <dgm:spPr/>
      <dgm:t>
        <a:bodyPr/>
        <a:lstStyle/>
        <a:p>
          <a:endParaRPr lang="uk-UA"/>
        </a:p>
      </dgm:t>
    </dgm:pt>
    <dgm:pt modelId="{07AFA373-688B-4283-8782-C7EE9537E91F}">
      <dgm:prSet phldrT="[Text]" custT="1"/>
      <dgm:spPr/>
      <dgm:t>
        <a:bodyPr/>
        <a:lstStyle/>
        <a:p>
          <a:r>
            <a:rPr lang="ru-RU" sz="1300" dirty="0" smtClean="0"/>
            <a:t>Фосфор</a:t>
          </a:r>
          <a:endParaRPr lang="uk-UA" sz="1300" dirty="0"/>
        </a:p>
      </dgm:t>
    </dgm:pt>
    <dgm:pt modelId="{B8D03335-8805-4304-9C51-F3E4F8ADE1D6}" type="parTrans" cxnId="{4E9E244D-7246-40DC-AE2F-A4FADDE6B17B}">
      <dgm:prSet/>
      <dgm:spPr/>
      <dgm:t>
        <a:bodyPr/>
        <a:lstStyle/>
        <a:p>
          <a:endParaRPr lang="uk-UA"/>
        </a:p>
      </dgm:t>
    </dgm:pt>
    <dgm:pt modelId="{49A8F25B-9A73-4B3A-AF4F-1472EB1FABA7}" type="sibTrans" cxnId="{4E9E244D-7246-40DC-AE2F-A4FADDE6B17B}">
      <dgm:prSet/>
      <dgm:spPr/>
      <dgm:t>
        <a:bodyPr/>
        <a:lstStyle/>
        <a:p>
          <a:endParaRPr lang="uk-UA"/>
        </a:p>
      </dgm:t>
    </dgm:pt>
    <dgm:pt modelId="{0947A004-83FF-42DB-92B9-433A2E3A4E07}">
      <dgm:prSet phldrT="[Text]" custT="1"/>
      <dgm:spPr/>
      <dgm:t>
        <a:bodyPr/>
        <a:lstStyle/>
        <a:p>
          <a:r>
            <a:rPr lang="ru-RU" sz="1300" dirty="0" smtClean="0"/>
            <a:t>Магний</a:t>
          </a:r>
          <a:endParaRPr lang="uk-UA" sz="1300" dirty="0"/>
        </a:p>
      </dgm:t>
    </dgm:pt>
    <dgm:pt modelId="{612234E0-0455-44E2-AE62-E6D753256644}" type="parTrans" cxnId="{0B0C6FE2-6B57-49F7-AB96-EBF363C18EA5}">
      <dgm:prSet/>
      <dgm:spPr/>
      <dgm:t>
        <a:bodyPr/>
        <a:lstStyle/>
        <a:p>
          <a:endParaRPr lang="uk-UA"/>
        </a:p>
      </dgm:t>
    </dgm:pt>
    <dgm:pt modelId="{ACFC79C2-BB3D-4404-AFE7-55638FEB3709}" type="sibTrans" cxnId="{0B0C6FE2-6B57-49F7-AB96-EBF363C18EA5}">
      <dgm:prSet/>
      <dgm:spPr/>
      <dgm:t>
        <a:bodyPr/>
        <a:lstStyle/>
        <a:p>
          <a:endParaRPr lang="uk-UA"/>
        </a:p>
      </dgm:t>
    </dgm:pt>
    <dgm:pt modelId="{839EE7EE-C3AB-49F0-A810-9BCE0D5B85CF}">
      <dgm:prSet phldrT="[Text]" custT="1"/>
      <dgm:spPr/>
      <dgm:t>
        <a:bodyPr/>
        <a:lstStyle/>
        <a:p>
          <a:r>
            <a:rPr lang="ru-RU" sz="1300" dirty="0" smtClean="0"/>
            <a:t>Натрий, Калий, Хлор</a:t>
          </a:r>
          <a:endParaRPr lang="uk-UA" sz="1300" dirty="0"/>
        </a:p>
      </dgm:t>
    </dgm:pt>
    <dgm:pt modelId="{FE60CB7A-140F-4DA7-8DB7-280D8610D548}" type="parTrans" cxnId="{94C2B9F0-FBCE-4A3C-B54D-A82B9081D316}">
      <dgm:prSet/>
      <dgm:spPr/>
      <dgm:t>
        <a:bodyPr/>
        <a:lstStyle/>
        <a:p>
          <a:endParaRPr lang="uk-UA"/>
        </a:p>
      </dgm:t>
    </dgm:pt>
    <dgm:pt modelId="{AEFEF082-5881-48E3-871A-0FBC12D32C6F}" type="sibTrans" cxnId="{94C2B9F0-FBCE-4A3C-B54D-A82B9081D316}">
      <dgm:prSet/>
      <dgm:spPr/>
      <dgm:t>
        <a:bodyPr/>
        <a:lstStyle/>
        <a:p>
          <a:endParaRPr lang="uk-UA"/>
        </a:p>
      </dgm:t>
    </dgm:pt>
    <dgm:pt modelId="{DCA66350-826B-4142-B0C0-050DEAA5F2E1}">
      <dgm:prSet phldrT="[Text]" custT="1"/>
      <dgm:spPr/>
      <dgm:t>
        <a:bodyPr/>
        <a:lstStyle/>
        <a:p>
          <a:r>
            <a:rPr lang="en-US" sz="1300" dirty="0" smtClean="0"/>
            <a:t>C</a:t>
          </a:r>
          <a:r>
            <a:rPr lang="ru-RU" sz="1300" dirty="0" err="1" smtClean="0"/>
            <a:t>ухое</a:t>
          </a:r>
          <a:r>
            <a:rPr lang="ru-RU" sz="1300" dirty="0" smtClean="0"/>
            <a:t> вещество</a:t>
          </a:r>
          <a:endParaRPr lang="uk-UA" sz="1300" dirty="0"/>
        </a:p>
      </dgm:t>
    </dgm:pt>
    <dgm:pt modelId="{49A45192-0CE0-4DC1-B4C9-62BC2C8C1854}" type="parTrans" cxnId="{38579F0B-0079-4168-8638-0D8039EEEB29}">
      <dgm:prSet/>
      <dgm:spPr/>
      <dgm:t>
        <a:bodyPr/>
        <a:lstStyle/>
        <a:p>
          <a:endParaRPr lang="uk-UA"/>
        </a:p>
      </dgm:t>
    </dgm:pt>
    <dgm:pt modelId="{423A0E72-FFC2-4558-9C5D-C4B4D0A4290C}" type="sibTrans" cxnId="{38579F0B-0079-4168-8638-0D8039EEEB29}">
      <dgm:prSet/>
      <dgm:spPr/>
      <dgm:t>
        <a:bodyPr/>
        <a:lstStyle/>
        <a:p>
          <a:endParaRPr lang="uk-UA"/>
        </a:p>
      </dgm:t>
    </dgm:pt>
    <dgm:pt modelId="{97774459-F685-45F0-A100-43D7A4FD2FE7}" type="pres">
      <dgm:prSet presAssocID="{25CD48E0-A864-482A-B3CF-916B6DA07C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7CFE3BB-1DBB-4C33-8EBB-6EF7C1C683B6}" type="pres">
      <dgm:prSet presAssocID="{60EF3DE4-C6C1-4450-9F9F-0E74489478CD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42AF1D-1274-4C66-AFA8-83E789B8391E}" type="pres">
      <dgm:prSet presAssocID="{E3B42A6A-3BE3-4E79-A530-E1D424FC6A35}" presName="spacer" presStyleCnt="0"/>
      <dgm:spPr/>
    </dgm:pt>
    <dgm:pt modelId="{670C6F8A-074F-4D06-9D46-24384A462BC8}" type="pres">
      <dgm:prSet presAssocID="{9D076841-3B7D-4232-86BD-24A8850629D2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46D6BD-37E1-490C-A485-4187EA157143}" type="pres">
      <dgm:prSet presAssocID="{AB95B9B4-8177-4CAC-951B-6A31113BD95A}" presName="spacer" presStyleCnt="0"/>
      <dgm:spPr/>
    </dgm:pt>
    <dgm:pt modelId="{2E74AE9C-1A10-44E8-91B6-6D47AD7454F8}" type="pres">
      <dgm:prSet presAssocID="{4479A316-33DE-4A09-A293-9C294AD46917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B9428F-D5A2-4C5E-8CAA-3A83AB4F08F6}" type="pres">
      <dgm:prSet presAssocID="{871B1775-6417-4D70-9E71-E2DD5D6C0EA1}" presName="spacer" presStyleCnt="0"/>
      <dgm:spPr/>
    </dgm:pt>
    <dgm:pt modelId="{6773DC84-42BC-4A34-9857-11BB04D3F77C}" type="pres">
      <dgm:prSet presAssocID="{9B34FF30-358C-4D31-90C3-2214C478E4C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9A1191-3DBF-48AA-9708-C9DB5A335E40}" type="pres">
      <dgm:prSet presAssocID="{B71FC995-DD42-4074-A391-15552F3C9A03}" presName="spacer" presStyleCnt="0"/>
      <dgm:spPr/>
    </dgm:pt>
    <dgm:pt modelId="{BB5FFF4D-5675-4CAA-AB65-324A4353B8C1}" type="pres">
      <dgm:prSet presAssocID="{885EB336-9574-4731-A4DA-F33EE2BAEA21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3A68D6-B543-4D57-BECF-0C85C0AA6FC0}" type="pres">
      <dgm:prSet presAssocID="{B2C24EEA-8F5A-4726-A747-918C4BAB3119}" presName="spacer" presStyleCnt="0"/>
      <dgm:spPr/>
    </dgm:pt>
    <dgm:pt modelId="{15F9884C-D064-48E2-AD56-20ECFD0DA846}" type="pres">
      <dgm:prSet presAssocID="{DCA66350-826B-4142-B0C0-050DEAA5F2E1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271497-101B-493D-93E8-61A12EC3E429}" type="pres">
      <dgm:prSet presAssocID="{423A0E72-FFC2-4558-9C5D-C4B4D0A4290C}" presName="spacer" presStyleCnt="0"/>
      <dgm:spPr/>
    </dgm:pt>
    <dgm:pt modelId="{75C82A5F-C1B1-4CFB-953D-5E555BFB075A}" type="pres">
      <dgm:prSet presAssocID="{92D785F3-9706-4312-9D6F-A19904C76375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8E4441-F016-4D50-9D68-DAF60CC20D3E}" type="pres">
      <dgm:prSet presAssocID="{8EB7DB22-92BB-4BC0-A076-BB12CBFE7184}" presName="spacer" presStyleCnt="0"/>
      <dgm:spPr/>
    </dgm:pt>
    <dgm:pt modelId="{4D6364EA-0795-436F-8303-7C14D4123D13}" type="pres">
      <dgm:prSet presAssocID="{BB7E985E-B437-48BB-8A1A-178708492EBD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9436D9-4059-4E6C-A270-05EB0EC62A00}" type="pres">
      <dgm:prSet presAssocID="{CE025E07-72A8-4B26-B614-DB0CBF589E71}" presName="spacer" presStyleCnt="0"/>
      <dgm:spPr/>
    </dgm:pt>
    <dgm:pt modelId="{7903BA28-2FD4-48B8-8FDE-5453FFE3BADC}" type="pres">
      <dgm:prSet presAssocID="{3547ACB4-2828-473B-9847-189E4A0418BE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C5FD8A-AC8B-4839-8CAC-2DE67E14FC62}" type="pres">
      <dgm:prSet presAssocID="{478F1AF6-8F80-425E-AA47-5C296C421A2A}" presName="spacer" presStyleCnt="0"/>
      <dgm:spPr/>
    </dgm:pt>
    <dgm:pt modelId="{45C1A006-CD15-4A0A-B48C-F4079699B388}" type="pres">
      <dgm:prSet presAssocID="{07AFA373-688B-4283-8782-C7EE9537E91F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F226EE-DF35-4D0D-8791-73D2D173E85C}" type="pres">
      <dgm:prSet presAssocID="{49A8F25B-9A73-4B3A-AF4F-1472EB1FABA7}" presName="spacer" presStyleCnt="0"/>
      <dgm:spPr/>
    </dgm:pt>
    <dgm:pt modelId="{AC2951D7-C7A7-440A-BD0E-7A11165F9347}" type="pres">
      <dgm:prSet presAssocID="{0947A004-83FF-42DB-92B9-433A2E3A4E07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AD1B0F-62D9-4823-A02F-C97F59133BD8}" type="pres">
      <dgm:prSet presAssocID="{ACFC79C2-BB3D-4404-AFE7-55638FEB3709}" presName="spacer" presStyleCnt="0"/>
      <dgm:spPr/>
    </dgm:pt>
    <dgm:pt modelId="{35663D73-B377-49D3-B62A-38A0B2DC612C}" type="pres">
      <dgm:prSet presAssocID="{839EE7EE-C3AB-49F0-A810-9BCE0D5B85CF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C17A09-5A52-4333-B8E0-79F7EA5D8560}" type="pres">
      <dgm:prSet presAssocID="{AEFEF082-5881-48E3-871A-0FBC12D32C6F}" presName="spacer" presStyleCnt="0"/>
      <dgm:spPr/>
    </dgm:pt>
    <dgm:pt modelId="{643FDD94-DFFA-4664-9E63-086D8301BDBD}" type="pres">
      <dgm:prSet presAssocID="{CAF74280-B581-4EE1-94D4-C6A1E9745D3C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7B65C0-2EC2-42F8-B828-F0E3820D1D71}" type="pres">
      <dgm:prSet presAssocID="{8E90B611-F921-4433-AA8E-E87E72373B96}" presName="spacer" presStyleCnt="0"/>
      <dgm:spPr/>
    </dgm:pt>
    <dgm:pt modelId="{097F957E-7D08-4DEA-B492-ED387D9C7E9A}" type="pres">
      <dgm:prSet presAssocID="{5D8FE95A-6273-4959-A3F4-DF19EBA663E6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F555F7-BE9E-467E-9743-08FDE3356CD9}" type="pres">
      <dgm:prSet presAssocID="{07401CC5-895D-4597-8EDF-CE265E0406F6}" presName="spacer" presStyleCnt="0"/>
      <dgm:spPr/>
    </dgm:pt>
    <dgm:pt modelId="{BD8C68A6-BFEF-4A69-A019-308C90DE3F3F}" type="pres">
      <dgm:prSet presAssocID="{678B1A7F-DD89-4AAD-84CF-A1368F87ADC2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5E5CD4-F2AD-474A-9BBB-84C176F6315E}" srcId="{25CD48E0-A864-482A-B3CF-916B6DA07C52}" destId="{60EF3DE4-C6C1-4450-9F9F-0E74489478CD}" srcOrd="0" destOrd="0" parTransId="{C1F40278-6453-4029-B325-3AD5664ED10E}" sibTransId="{E3B42A6A-3BE3-4E79-A530-E1D424FC6A35}"/>
    <dgm:cxn modelId="{AFFAD49B-9C96-4F2D-BED4-44771F57D98A}" type="presOf" srcId="{9D076841-3B7D-4232-86BD-24A8850629D2}" destId="{670C6F8A-074F-4D06-9D46-24384A462BC8}" srcOrd="0" destOrd="0" presId="urn:microsoft.com/office/officeart/2005/8/layout/vList2"/>
    <dgm:cxn modelId="{14BB607D-C94F-4DD7-AC43-6A379C150F5A}" srcId="{25CD48E0-A864-482A-B3CF-916B6DA07C52}" destId="{3547ACB4-2828-473B-9847-189E4A0418BE}" srcOrd="8" destOrd="0" parTransId="{51E51DC1-6835-45C2-BF49-B4593C4129A5}" sibTransId="{478F1AF6-8F80-425E-AA47-5C296C421A2A}"/>
    <dgm:cxn modelId="{00579AE4-2113-4E88-9204-8F71E5453BF5}" type="presOf" srcId="{678B1A7F-DD89-4AAD-84CF-A1368F87ADC2}" destId="{BD8C68A6-BFEF-4A69-A019-308C90DE3F3F}" srcOrd="0" destOrd="0" presId="urn:microsoft.com/office/officeart/2005/8/layout/vList2"/>
    <dgm:cxn modelId="{A9DE89C3-563F-41A2-91B7-7ECAE9A2EC6E}" type="presOf" srcId="{BB7E985E-B437-48BB-8A1A-178708492EBD}" destId="{4D6364EA-0795-436F-8303-7C14D4123D13}" srcOrd="0" destOrd="0" presId="urn:microsoft.com/office/officeart/2005/8/layout/vList2"/>
    <dgm:cxn modelId="{DF40F80B-A2D6-4065-AD34-9CA0D9BC3668}" type="presOf" srcId="{CAF74280-B581-4EE1-94D4-C6A1E9745D3C}" destId="{643FDD94-DFFA-4664-9E63-086D8301BDBD}" srcOrd="0" destOrd="0" presId="urn:microsoft.com/office/officeart/2005/8/layout/vList2"/>
    <dgm:cxn modelId="{C8B52610-5793-4F91-8236-84FD8E67B4BD}" srcId="{25CD48E0-A864-482A-B3CF-916B6DA07C52}" destId="{4479A316-33DE-4A09-A293-9C294AD46917}" srcOrd="2" destOrd="0" parTransId="{0CFEF90C-EF5C-4682-B1FB-4297CED98B75}" sibTransId="{871B1775-6417-4D70-9E71-E2DD5D6C0EA1}"/>
    <dgm:cxn modelId="{28F3E71F-4AB1-4368-929F-93F3D45444EB}" srcId="{25CD48E0-A864-482A-B3CF-916B6DA07C52}" destId="{885EB336-9574-4731-A4DA-F33EE2BAEA21}" srcOrd="4" destOrd="0" parTransId="{9DB7AF85-D204-4F0B-B749-0340ED4EB8EB}" sibTransId="{B2C24EEA-8F5A-4726-A747-918C4BAB3119}"/>
    <dgm:cxn modelId="{3B8C60D7-A24A-470E-930A-402E9373B64C}" type="presOf" srcId="{0947A004-83FF-42DB-92B9-433A2E3A4E07}" destId="{AC2951D7-C7A7-440A-BD0E-7A11165F9347}" srcOrd="0" destOrd="0" presId="urn:microsoft.com/office/officeart/2005/8/layout/vList2"/>
    <dgm:cxn modelId="{4E9E244D-7246-40DC-AE2F-A4FADDE6B17B}" srcId="{25CD48E0-A864-482A-B3CF-916B6DA07C52}" destId="{07AFA373-688B-4283-8782-C7EE9537E91F}" srcOrd="9" destOrd="0" parTransId="{B8D03335-8805-4304-9C51-F3E4F8ADE1D6}" sibTransId="{49A8F25B-9A73-4B3A-AF4F-1472EB1FABA7}"/>
    <dgm:cxn modelId="{65A5E597-1DED-425B-906C-4B40B848FBF2}" type="presOf" srcId="{25CD48E0-A864-482A-B3CF-916B6DA07C52}" destId="{97774459-F685-45F0-A100-43D7A4FD2FE7}" srcOrd="0" destOrd="0" presId="urn:microsoft.com/office/officeart/2005/8/layout/vList2"/>
    <dgm:cxn modelId="{DA4A6895-7F9F-4CE7-B6F1-2D95A4BDA8E5}" type="presOf" srcId="{DCA66350-826B-4142-B0C0-050DEAA5F2E1}" destId="{15F9884C-D064-48E2-AD56-20ECFD0DA846}" srcOrd="0" destOrd="0" presId="urn:microsoft.com/office/officeart/2005/8/layout/vList2"/>
    <dgm:cxn modelId="{3A126F48-6799-4A5C-83C0-16365C26C186}" type="presOf" srcId="{92D785F3-9706-4312-9D6F-A19904C76375}" destId="{75C82A5F-C1B1-4CFB-953D-5E555BFB075A}" srcOrd="0" destOrd="0" presId="urn:microsoft.com/office/officeart/2005/8/layout/vList2"/>
    <dgm:cxn modelId="{2ACD1037-8489-43BC-B69E-D217AB95AF92}" type="presOf" srcId="{839EE7EE-C3AB-49F0-A810-9BCE0D5B85CF}" destId="{35663D73-B377-49D3-B62A-38A0B2DC612C}" srcOrd="0" destOrd="0" presId="urn:microsoft.com/office/officeart/2005/8/layout/vList2"/>
    <dgm:cxn modelId="{E9C82F58-C853-44EA-8539-6B64FA7EB49A}" srcId="{25CD48E0-A864-482A-B3CF-916B6DA07C52}" destId="{5D8FE95A-6273-4959-A3F4-DF19EBA663E6}" srcOrd="13" destOrd="0" parTransId="{12083E97-1DE6-415D-9464-3D0608C454EE}" sibTransId="{07401CC5-895D-4597-8EDF-CE265E0406F6}"/>
    <dgm:cxn modelId="{94C2B9F0-FBCE-4A3C-B54D-A82B9081D316}" srcId="{25CD48E0-A864-482A-B3CF-916B6DA07C52}" destId="{839EE7EE-C3AB-49F0-A810-9BCE0D5B85CF}" srcOrd="11" destOrd="0" parTransId="{FE60CB7A-140F-4DA7-8DB7-280D8610D548}" sibTransId="{AEFEF082-5881-48E3-871A-0FBC12D32C6F}"/>
    <dgm:cxn modelId="{0C010A2D-BE9A-4C80-901C-42D3A6613D8E}" type="presOf" srcId="{3547ACB4-2828-473B-9847-189E4A0418BE}" destId="{7903BA28-2FD4-48B8-8FDE-5453FFE3BADC}" srcOrd="0" destOrd="0" presId="urn:microsoft.com/office/officeart/2005/8/layout/vList2"/>
    <dgm:cxn modelId="{FE6170DF-F8EA-4E08-969A-661EF1EF2AA2}" type="presOf" srcId="{885EB336-9574-4731-A4DA-F33EE2BAEA21}" destId="{BB5FFF4D-5675-4CAA-AB65-324A4353B8C1}" srcOrd="0" destOrd="0" presId="urn:microsoft.com/office/officeart/2005/8/layout/vList2"/>
    <dgm:cxn modelId="{CB8249D7-09DC-428E-9506-93B927106A4B}" type="presOf" srcId="{4479A316-33DE-4A09-A293-9C294AD46917}" destId="{2E74AE9C-1A10-44E8-91B6-6D47AD7454F8}" srcOrd="0" destOrd="0" presId="urn:microsoft.com/office/officeart/2005/8/layout/vList2"/>
    <dgm:cxn modelId="{9023DED8-1606-4F55-8AAA-6EBAF3CD3567}" type="presOf" srcId="{9B34FF30-358C-4D31-90C3-2214C478E4C0}" destId="{6773DC84-42BC-4A34-9857-11BB04D3F77C}" srcOrd="0" destOrd="0" presId="urn:microsoft.com/office/officeart/2005/8/layout/vList2"/>
    <dgm:cxn modelId="{251F03ED-CB66-4895-BC0F-1747CC457EEB}" srcId="{25CD48E0-A864-482A-B3CF-916B6DA07C52}" destId="{9D076841-3B7D-4232-86BD-24A8850629D2}" srcOrd="1" destOrd="0" parTransId="{EF724A09-8DB6-480B-AE56-95DADEBD37C3}" sibTransId="{AB95B9B4-8177-4CAC-951B-6A31113BD95A}"/>
    <dgm:cxn modelId="{102FD108-9DEA-4D45-988F-27BA78E23800}" srcId="{25CD48E0-A864-482A-B3CF-916B6DA07C52}" destId="{CAF74280-B581-4EE1-94D4-C6A1E9745D3C}" srcOrd="12" destOrd="0" parTransId="{B1555FF8-C525-464E-9AE3-D24C6EEE5F0B}" sibTransId="{8E90B611-F921-4433-AA8E-E87E72373B96}"/>
    <dgm:cxn modelId="{C9475241-B093-45BC-BAC9-F5192E8582EA}" srcId="{25CD48E0-A864-482A-B3CF-916B6DA07C52}" destId="{92D785F3-9706-4312-9D6F-A19904C76375}" srcOrd="6" destOrd="0" parTransId="{AC1A4E6F-3A9A-417A-B97B-5F8866E6B5CA}" sibTransId="{8EB7DB22-92BB-4BC0-A076-BB12CBFE7184}"/>
    <dgm:cxn modelId="{F415A882-77B5-4B10-B01B-32F9A2F08ABE}" type="presOf" srcId="{60EF3DE4-C6C1-4450-9F9F-0E74489478CD}" destId="{C7CFE3BB-1DBB-4C33-8EBB-6EF7C1C683B6}" srcOrd="0" destOrd="0" presId="urn:microsoft.com/office/officeart/2005/8/layout/vList2"/>
    <dgm:cxn modelId="{5FBF86D3-8F7B-45A5-B21D-C1578B096725}" type="presOf" srcId="{5D8FE95A-6273-4959-A3F4-DF19EBA663E6}" destId="{097F957E-7D08-4DEA-B492-ED387D9C7E9A}" srcOrd="0" destOrd="0" presId="urn:microsoft.com/office/officeart/2005/8/layout/vList2"/>
    <dgm:cxn modelId="{9B32F26C-8C86-4149-B7A0-B47CA27F7431}" type="presOf" srcId="{07AFA373-688B-4283-8782-C7EE9537E91F}" destId="{45C1A006-CD15-4A0A-B48C-F4079699B388}" srcOrd="0" destOrd="0" presId="urn:microsoft.com/office/officeart/2005/8/layout/vList2"/>
    <dgm:cxn modelId="{50F3479F-56E5-4EFB-A644-3B3D1BABA10A}" srcId="{25CD48E0-A864-482A-B3CF-916B6DA07C52}" destId="{BB7E985E-B437-48BB-8A1A-178708492EBD}" srcOrd="7" destOrd="0" parTransId="{D108B39D-4690-40B5-9B1A-E860E0D30879}" sibTransId="{CE025E07-72A8-4B26-B614-DB0CBF589E71}"/>
    <dgm:cxn modelId="{38579F0B-0079-4168-8638-0D8039EEEB29}" srcId="{25CD48E0-A864-482A-B3CF-916B6DA07C52}" destId="{DCA66350-826B-4142-B0C0-050DEAA5F2E1}" srcOrd="5" destOrd="0" parTransId="{49A45192-0CE0-4DC1-B4C9-62BC2C8C1854}" sibTransId="{423A0E72-FFC2-4558-9C5D-C4B4D0A4290C}"/>
    <dgm:cxn modelId="{0B0C6FE2-6B57-49F7-AB96-EBF363C18EA5}" srcId="{25CD48E0-A864-482A-B3CF-916B6DA07C52}" destId="{0947A004-83FF-42DB-92B9-433A2E3A4E07}" srcOrd="10" destOrd="0" parTransId="{612234E0-0455-44E2-AE62-E6D753256644}" sibTransId="{ACFC79C2-BB3D-4404-AFE7-55638FEB3709}"/>
    <dgm:cxn modelId="{775B19C2-9785-4195-97DA-EDE11332FE2C}" srcId="{25CD48E0-A864-482A-B3CF-916B6DA07C52}" destId="{678B1A7F-DD89-4AAD-84CF-A1368F87ADC2}" srcOrd="14" destOrd="0" parTransId="{39DDA341-6FB8-4DC6-891A-7F7D25B3ECBA}" sibTransId="{D08A02FB-5050-4023-B7DD-E7230AF60580}"/>
    <dgm:cxn modelId="{3F41D726-BDB4-45F5-8961-EB16E9045210}" srcId="{25CD48E0-A864-482A-B3CF-916B6DA07C52}" destId="{9B34FF30-358C-4D31-90C3-2214C478E4C0}" srcOrd="3" destOrd="0" parTransId="{B2F2BC5E-EE5D-4D7F-82B1-7FEC8F60E56D}" sibTransId="{B71FC995-DD42-4074-A391-15552F3C9A03}"/>
    <dgm:cxn modelId="{A23D2FA2-4760-47E5-B214-6932BDCC57B1}" type="presParOf" srcId="{97774459-F685-45F0-A100-43D7A4FD2FE7}" destId="{C7CFE3BB-1DBB-4C33-8EBB-6EF7C1C683B6}" srcOrd="0" destOrd="0" presId="urn:microsoft.com/office/officeart/2005/8/layout/vList2"/>
    <dgm:cxn modelId="{A345F101-4BDF-43D4-B832-F403F6185B74}" type="presParOf" srcId="{97774459-F685-45F0-A100-43D7A4FD2FE7}" destId="{F742AF1D-1274-4C66-AFA8-83E789B8391E}" srcOrd="1" destOrd="0" presId="urn:microsoft.com/office/officeart/2005/8/layout/vList2"/>
    <dgm:cxn modelId="{FE405E9C-7269-4D0F-B405-72A8B39B8E22}" type="presParOf" srcId="{97774459-F685-45F0-A100-43D7A4FD2FE7}" destId="{670C6F8A-074F-4D06-9D46-24384A462BC8}" srcOrd="2" destOrd="0" presId="urn:microsoft.com/office/officeart/2005/8/layout/vList2"/>
    <dgm:cxn modelId="{CA933888-CFB8-4056-B0D1-423E673ACAF0}" type="presParOf" srcId="{97774459-F685-45F0-A100-43D7A4FD2FE7}" destId="{FD46D6BD-37E1-490C-A485-4187EA157143}" srcOrd="3" destOrd="0" presId="urn:microsoft.com/office/officeart/2005/8/layout/vList2"/>
    <dgm:cxn modelId="{27973EFA-4A5D-4966-986F-CDD1D0648145}" type="presParOf" srcId="{97774459-F685-45F0-A100-43D7A4FD2FE7}" destId="{2E74AE9C-1A10-44E8-91B6-6D47AD7454F8}" srcOrd="4" destOrd="0" presId="urn:microsoft.com/office/officeart/2005/8/layout/vList2"/>
    <dgm:cxn modelId="{14766C9B-691F-450F-994B-B56E34D2BC5D}" type="presParOf" srcId="{97774459-F685-45F0-A100-43D7A4FD2FE7}" destId="{E1B9428F-D5A2-4C5E-8CAA-3A83AB4F08F6}" srcOrd="5" destOrd="0" presId="urn:microsoft.com/office/officeart/2005/8/layout/vList2"/>
    <dgm:cxn modelId="{CA5F899B-E540-4BCA-AE18-CD884DBCF403}" type="presParOf" srcId="{97774459-F685-45F0-A100-43D7A4FD2FE7}" destId="{6773DC84-42BC-4A34-9857-11BB04D3F77C}" srcOrd="6" destOrd="0" presId="urn:microsoft.com/office/officeart/2005/8/layout/vList2"/>
    <dgm:cxn modelId="{2791947B-7057-4BC8-AC8C-EBAB599A52C7}" type="presParOf" srcId="{97774459-F685-45F0-A100-43D7A4FD2FE7}" destId="{689A1191-3DBF-48AA-9708-C9DB5A335E40}" srcOrd="7" destOrd="0" presId="urn:microsoft.com/office/officeart/2005/8/layout/vList2"/>
    <dgm:cxn modelId="{984FE2C4-1D17-4656-B7DD-5281D3C07D07}" type="presParOf" srcId="{97774459-F685-45F0-A100-43D7A4FD2FE7}" destId="{BB5FFF4D-5675-4CAA-AB65-324A4353B8C1}" srcOrd="8" destOrd="0" presId="urn:microsoft.com/office/officeart/2005/8/layout/vList2"/>
    <dgm:cxn modelId="{1D8E1077-B198-44FB-8A5B-AF2EAD9F7429}" type="presParOf" srcId="{97774459-F685-45F0-A100-43D7A4FD2FE7}" destId="{443A68D6-B543-4D57-BECF-0C85C0AA6FC0}" srcOrd="9" destOrd="0" presId="urn:microsoft.com/office/officeart/2005/8/layout/vList2"/>
    <dgm:cxn modelId="{6CBC7D21-57EE-4E20-92FF-155F4BFE9F24}" type="presParOf" srcId="{97774459-F685-45F0-A100-43D7A4FD2FE7}" destId="{15F9884C-D064-48E2-AD56-20ECFD0DA846}" srcOrd="10" destOrd="0" presId="urn:microsoft.com/office/officeart/2005/8/layout/vList2"/>
    <dgm:cxn modelId="{8E175FAA-7CEC-4FBA-9E88-9BA80843DCED}" type="presParOf" srcId="{97774459-F685-45F0-A100-43D7A4FD2FE7}" destId="{87271497-101B-493D-93E8-61A12EC3E429}" srcOrd="11" destOrd="0" presId="urn:microsoft.com/office/officeart/2005/8/layout/vList2"/>
    <dgm:cxn modelId="{C33CB456-5709-4B13-8878-8826C70FD5F9}" type="presParOf" srcId="{97774459-F685-45F0-A100-43D7A4FD2FE7}" destId="{75C82A5F-C1B1-4CFB-953D-5E555BFB075A}" srcOrd="12" destOrd="0" presId="urn:microsoft.com/office/officeart/2005/8/layout/vList2"/>
    <dgm:cxn modelId="{ACC28C8A-95F7-4397-BAF5-B0E4E753EFA2}" type="presParOf" srcId="{97774459-F685-45F0-A100-43D7A4FD2FE7}" destId="{4B8E4441-F016-4D50-9D68-DAF60CC20D3E}" srcOrd="13" destOrd="0" presId="urn:microsoft.com/office/officeart/2005/8/layout/vList2"/>
    <dgm:cxn modelId="{4BC70308-A327-4ED5-9EA7-AC94A19A9E59}" type="presParOf" srcId="{97774459-F685-45F0-A100-43D7A4FD2FE7}" destId="{4D6364EA-0795-436F-8303-7C14D4123D13}" srcOrd="14" destOrd="0" presId="urn:microsoft.com/office/officeart/2005/8/layout/vList2"/>
    <dgm:cxn modelId="{43A6A4F0-D763-497E-A56B-C7641654CCA2}" type="presParOf" srcId="{97774459-F685-45F0-A100-43D7A4FD2FE7}" destId="{F29436D9-4059-4E6C-A270-05EB0EC62A00}" srcOrd="15" destOrd="0" presId="urn:microsoft.com/office/officeart/2005/8/layout/vList2"/>
    <dgm:cxn modelId="{8E0C627A-D881-474C-A313-7B03304C2AA8}" type="presParOf" srcId="{97774459-F685-45F0-A100-43D7A4FD2FE7}" destId="{7903BA28-2FD4-48B8-8FDE-5453FFE3BADC}" srcOrd="16" destOrd="0" presId="urn:microsoft.com/office/officeart/2005/8/layout/vList2"/>
    <dgm:cxn modelId="{1819BE1D-C7AF-4DB5-B326-177562994CED}" type="presParOf" srcId="{97774459-F685-45F0-A100-43D7A4FD2FE7}" destId="{4AC5FD8A-AC8B-4839-8CAC-2DE67E14FC62}" srcOrd="17" destOrd="0" presId="urn:microsoft.com/office/officeart/2005/8/layout/vList2"/>
    <dgm:cxn modelId="{757482FE-00C2-4CAF-A934-039C7A3ECA43}" type="presParOf" srcId="{97774459-F685-45F0-A100-43D7A4FD2FE7}" destId="{45C1A006-CD15-4A0A-B48C-F4079699B388}" srcOrd="18" destOrd="0" presId="urn:microsoft.com/office/officeart/2005/8/layout/vList2"/>
    <dgm:cxn modelId="{DB266E95-9E13-4BB4-855B-3D4A1FC5BB55}" type="presParOf" srcId="{97774459-F685-45F0-A100-43D7A4FD2FE7}" destId="{8FF226EE-DF35-4D0D-8791-73D2D173E85C}" srcOrd="19" destOrd="0" presId="urn:microsoft.com/office/officeart/2005/8/layout/vList2"/>
    <dgm:cxn modelId="{D19DA3AD-899D-4674-B0DA-4E2867109221}" type="presParOf" srcId="{97774459-F685-45F0-A100-43D7A4FD2FE7}" destId="{AC2951D7-C7A7-440A-BD0E-7A11165F9347}" srcOrd="20" destOrd="0" presId="urn:microsoft.com/office/officeart/2005/8/layout/vList2"/>
    <dgm:cxn modelId="{13D45961-7319-4496-980E-1A209B8C248A}" type="presParOf" srcId="{97774459-F685-45F0-A100-43D7A4FD2FE7}" destId="{12AD1B0F-62D9-4823-A02F-C97F59133BD8}" srcOrd="21" destOrd="0" presId="urn:microsoft.com/office/officeart/2005/8/layout/vList2"/>
    <dgm:cxn modelId="{368845E6-5710-4C56-BF12-FBA44D4EBDB8}" type="presParOf" srcId="{97774459-F685-45F0-A100-43D7A4FD2FE7}" destId="{35663D73-B377-49D3-B62A-38A0B2DC612C}" srcOrd="22" destOrd="0" presId="urn:microsoft.com/office/officeart/2005/8/layout/vList2"/>
    <dgm:cxn modelId="{1B3C1D20-EE0D-4374-80B6-521D057B38CD}" type="presParOf" srcId="{97774459-F685-45F0-A100-43D7A4FD2FE7}" destId="{F2C17A09-5A52-4333-B8E0-79F7EA5D8560}" srcOrd="23" destOrd="0" presId="urn:microsoft.com/office/officeart/2005/8/layout/vList2"/>
    <dgm:cxn modelId="{499E6D17-E6F4-4825-9850-4D581C7C993E}" type="presParOf" srcId="{97774459-F685-45F0-A100-43D7A4FD2FE7}" destId="{643FDD94-DFFA-4664-9E63-086D8301BDBD}" srcOrd="24" destOrd="0" presId="urn:microsoft.com/office/officeart/2005/8/layout/vList2"/>
    <dgm:cxn modelId="{8CFAC3AA-9AE7-47E3-BE19-AA55DC0ECA94}" type="presParOf" srcId="{97774459-F685-45F0-A100-43D7A4FD2FE7}" destId="{477B65C0-2EC2-42F8-B828-F0E3820D1D71}" srcOrd="25" destOrd="0" presId="urn:microsoft.com/office/officeart/2005/8/layout/vList2"/>
    <dgm:cxn modelId="{C10E86EE-F71C-4DAB-A51C-9E439A18B6DC}" type="presParOf" srcId="{97774459-F685-45F0-A100-43D7A4FD2FE7}" destId="{097F957E-7D08-4DEA-B492-ED387D9C7E9A}" srcOrd="26" destOrd="0" presId="urn:microsoft.com/office/officeart/2005/8/layout/vList2"/>
    <dgm:cxn modelId="{482C18CE-C487-43D1-A0F7-C39FBB509299}" type="presParOf" srcId="{97774459-F685-45F0-A100-43D7A4FD2FE7}" destId="{ABF555F7-BE9E-467E-9743-08FDE3356CD9}" srcOrd="27" destOrd="0" presId="urn:microsoft.com/office/officeart/2005/8/layout/vList2"/>
    <dgm:cxn modelId="{C8F9EA09-A06D-4D1D-B390-F6BB2048FD58}" type="presParOf" srcId="{97774459-F685-45F0-A100-43D7A4FD2FE7}" destId="{BD8C68A6-BFEF-4A69-A019-308C90DE3F3F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605D9-F215-40B8-8B29-E88068100A52}">
      <dsp:nvSpPr>
        <dsp:cNvPr id="0" name=""/>
        <dsp:cNvSpPr/>
      </dsp:nvSpPr>
      <dsp:spPr>
        <a:xfrm>
          <a:off x="5669399" y="2555292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6C42C-478D-4A98-83B7-C82D41206ECF}">
      <dsp:nvSpPr>
        <dsp:cNvPr id="0" name=""/>
        <dsp:cNvSpPr/>
      </dsp:nvSpPr>
      <dsp:spPr>
        <a:xfrm>
          <a:off x="5372788" y="2555292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55C96-45DE-457A-A38D-20D0987833E3}">
      <dsp:nvSpPr>
        <dsp:cNvPr id="0" name=""/>
        <dsp:cNvSpPr/>
      </dsp:nvSpPr>
      <dsp:spPr>
        <a:xfrm>
          <a:off x="5076178" y="2555292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58DF3-B8EF-4116-B3EE-3A7AA1341DF7}">
      <dsp:nvSpPr>
        <dsp:cNvPr id="0" name=""/>
        <dsp:cNvSpPr/>
      </dsp:nvSpPr>
      <dsp:spPr>
        <a:xfrm>
          <a:off x="4780131" y="2555292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EA9BDC-C376-4A83-9FAB-B10BE2B43734}">
      <dsp:nvSpPr>
        <dsp:cNvPr id="0" name=""/>
        <dsp:cNvSpPr/>
      </dsp:nvSpPr>
      <dsp:spPr>
        <a:xfrm>
          <a:off x="4483520" y="2555292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05AF93-C218-47DB-B279-83A53EED7539}">
      <dsp:nvSpPr>
        <dsp:cNvPr id="0" name=""/>
        <dsp:cNvSpPr/>
      </dsp:nvSpPr>
      <dsp:spPr>
        <a:xfrm>
          <a:off x="4025071" y="2474177"/>
          <a:ext cx="323677" cy="3240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B6D57-3CE8-4232-ABFA-CA9D9C8052CA}">
      <dsp:nvSpPr>
        <dsp:cNvPr id="0" name=""/>
        <dsp:cNvSpPr/>
      </dsp:nvSpPr>
      <dsp:spPr>
        <a:xfrm>
          <a:off x="5405495" y="2220640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CD1D8-FE9C-4999-BB6F-D8C227E8A74C}">
      <dsp:nvSpPr>
        <dsp:cNvPr id="0" name=""/>
        <dsp:cNvSpPr/>
      </dsp:nvSpPr>
      <dsp:spPr>
        <a:xfrm>
          <a:off x="5405495" y="2892069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9EB7C-B36A-4C1B-8839-2DA6B0D4B7FB}">
      <dsp:nvSpPr>
        <dsp:cNvPr id="0" name=""/>
        <dsp:cNvSpPr/>
      </dsp:nvSpPr>
      <dsp:spPr>
        <a:xfrm>
          <a:off x="5549853" y="2366307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3F3C2-4A26-4946-8741-CA30A4AAD20B}">
      <dsp:nvSpPr>
        <dsp:cNvPr id="0" name=""/>
        <dsp:cNvSpPr/>
      </dsp:nvSpPr>
      <dsp:spPr>
        <a:xfrm>
          <a:off x="5559439" y="2747675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9E265-284A-48C9-8361-06D7A7329176}">
      <dsp:nvSpPr>
        <dsp:cNvPr id="0" name=""/>
        <dsp:cNvSpPr/>
      </dsp:nvSpPr>
      <dsp:spPr>
        <a:xfrm>
          <a:off x="2135138" y="1840002"/>
          <a:ext cx="1897307" cy="16388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700" spc="0" normalizeH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формулы</a:t>
          </a:r>
        </a:p>
      </dsp:txBody>
      <dsp:txXfrm>
        <a:off x="2412992" y="2080008"/>
        <a:ext cx="1341599" cy="1158852"/>
      </dsp:txXfrm>
    </dsp:sp>
    <dsp:sp modelId="{ABC70470-26BA-4718-A51F-50920021D72D}">
      <dsp:nvSpPr>
        <dsp:cNvPr id="0" name=""/>
        <dsp:cNvSpPr/>
      </dsp:nvSpPr>
      <dsp:spPr>
        <a:xfrm>
          <a:off x="2909679" y="1368294"/>
          <a:ext cx="323677" cy="3240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8C27C-6032-492D-872F-9A75DA1E4311}">
      <dsp:nvSpPr>
        <dsp:cNvPr id="0" name=""/>
        <dsp:cNvSpPr/>
      </dsp:nvSpPr>
      <dsp:spPr>
        <a:xfrm>
          <a:off x="2706112" y="1175911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F4318-A721-4FE2-A4D2-9301ABA143E0}">
      <dsp:nvSpPr>
        <dsp:cNvPr id="0" name=""/>
        <dsp:cNvSpPr/>
      </dsp:nvSpPr>
      <dsp:spPr>
        <a:xfrm>
          <a:off x="2478297" y="938511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609D4-1585-4048-9EF6-CC46F2ED5E59}">
      <dsp:nvSpPr>
        <dsp:cNvPr id="0" name=""/>
        <dsp:cNvSpPr/>
      </dsp:nvSpPr>
      <dsp:spPr>
        <a:xfrm>
          <a:off x="2252174" y="736785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A4BEB-4034-4944-BF88-5109ABA275B4}">
      <dsp:nvSpPr>
        <dsp:cNvPr id="0" name=""/>
        <dsp:cNvSpPr/>
      </dsp:nvSpPr>
      <dsp:spPr>
        <a:xfrm>
          <a:off x="1906504" y="736785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66CA21-C8E5-4EC2-BFE6-886EFC149DA8}">
      <dsp:nvSpPr>
        <dsp:cNvPr id="0" name=""/>
        <dsp:cNvSpPr/>
      </dsp:nvSpPr>
      <dsp:spPr>
        <a:xfrm>
          <a:off x="1560270" y="736785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73567-EBBE-47FC-9464-186AC129D402}">
      <dsp:nvSpPr>
        <dsp:cNvPr id="0" name=""/>
        <dsp:cNvSpPr/>
      </dsp:nvSpPr>
      <dsp:spPr>
        <a:xfrm>
          <a:off x="1214600" y="736785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004A3-7155-45B7-9D65-352A6B9F5E02}">
      <dsp:nvSpPr>
        <dsp:cNvPr id="0" name=""/>
        <dsp:cNvSpPr/>
      </dsp:nvSpPr>
      <dsp:spPr>
        <a:xfrm>
          <a:off x="868930" y="736785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5599E-F221-4ECB-AAFA-2C9F355DEDC5}">
      <dsp:nvSpPr>
        <dsp:cNvPr id="0" name=""/>
        <dsp:cNvSpPr/>
      </dsp:nvSpPr>
      <dsp:spPr>
        <a:xfrm>
          <a:off x="523261" y="736785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C2A3C8-7772-4B3E-A14F-67D5CC34AC9A}">
      <dsp:nvSpPr>
        <dsp:cNvPr id="0" name=""/>
        <dsp:cNvSpPr/>
      </dsp:nvSpPr>
      <dsp:spPr>
        <a:xfrm>
          <a:off x="519877" y="288031"/>
          <a:ext cx="1896954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Сырой протеин</a:t>
          </a:r>
          <a:endParaRPr lang="uk-UA" sz="1400" kern="1200" dirty="0"/>
        </a:p>
      </dsp:txBody>
      <dsp:txXfrm>
        <a:off x="519877" y="288031"/>
        <a:ext cx="1896954" cy="416617"/>
      </dsp:txXfrm>
    </dsp:sp>
    <dsp:sp modelId="{2F663C1F-E8F3-4699-AB5C-AE5CAE5045EE}">
      <dsp:nvSpPr>
        <dsp:cNvPr id="0" name=""/>
        <dsp:cNvSpPr/>
      </dsp:nvSpPr>
      <dsp:spPr>
        <a:xfrm>
          <a:off x="2129808" y="1677041"/>
          <a:ext cx="323677" cy="3240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5FE42-CA96-4B8D-A53B-57891843FA40}">
      <dsp:nvSpPr>
        <dsp:cNvPr id="0" name=""/>
        <dsp:cNvSpPr/>
      </dsp:nvSpPr>
      <dsp:spPr>
        <a:xfrm>
          <a:off x="1922293" y="1505892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1209F-47F3-44F5-84EE-555B53000013}">
      <dsp:nvSpPr>
        <dsp:cNvPr id="0" name=""/>
        <dsp:cNvSpPr/>
      </dsp:nvSpPr>
      <dsp:spPr>
        <a:xfrm>
          <a:off x="1576623" y="1505892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BDDA38-0824-4157-AAB5-50AD1D9238AD}">
      <dsp:nvSpPr>
        <dsp:cNvPr id="0" name=""/>
        <dsp:cNvSpPr/>
      </dsp:nvSpPr>
      <dsp:spPr>
        <a:xfrm>
          <a:off x="1230953" y="1505892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C672F-08D0-4216-83A1-4351E9275A00}">
      <dsp:nvSpPr>
        <dsp:cNvPr id="0" name=""/>
        <dsp:cNvSpPr/>
      </dsp:nvSpPr>
      <dsp:spPr>
        <a:xfrm>
          <a:off x="885284" y="1505892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3CD52-4636-4AE5-9C70-BCF782F8B558}">
      <dsp:nvSpPr>
        <dsp:cNvPr id="0" name=""/>
        <dsp:cNvSpPr/>
      </dsp:nvSpPr>
      <dsp:spPr>
        <a:xfrm>
          <a:off x="539050" y="1505892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96D48-0AD0-4155-A2B9-DDB880EFA8C5}">
      <dsp:nvSpPr>
        <dsp:cNvPr id="0" name=""/>
        <dsp:cNvSpPr/>
      </dsp:nvSpPr>
      <dsp:spPr>
        <a:xfrm>
          <a:off x="193380" y="1505892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5F17B-C32A-46A5-9774-C0DB0D8C8644}">
      <dsp:nvSpPr>
        <dsp:cNvPr id="0" name=""/>
        <dsp:cNvSpPr/>
      </dsp:nvSpPr>
      <dsp:spPr>
        <a:xfrm>
          <a:off x="216030" y="1088426"/>
          <a:ext cx="2278641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Сырая клетчатка и зола</a:t>
          </a:r>
          <a:endParaRPr lang="uk-UA" sz="1400" kern="1200" dirty="0"/>
        </a:p>
      </dsp:txBody>
      <dsp:txXfrm>
        <a:off x="216030" y="1088426"/>
        <a:ext cx="2278641" cy="416617"/>
      </dsp:txXfrm>
    </dsp:sp>
    <dsp:sp modelId="{39A7BDE2-B387-410A-9C42-D3A0F1363B53}">
      <dsp:nvSpPr>
        <dsp:cNvPr id="0" name=""/>
        <dsp:cNvSpPr/>
      </dsp:nvSpPr>
      <dsp:spPr>
        <a:xfrm>
          <a:off x="1793724" y="2474177"/>
          <a:ext cx="323677" cy="3240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116080-7743-4BE6-B44E-82A8C3D5AA47}">
      <dsp:nvSpPr>
        <dsp:cNvPr id="0" name=""/>
        <dsp:cNvSpPr/>
      </dsp:nvSpPr>
      <dsp:spPr>
        <a:xfrm>
          <a:off x="1473430" y="2555292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35529-1E02-4188-9145-32304DA0FD46}">
      <dsp:nvSpPr>
        <dsp:cNvPr id="0" name=""/>
        <dsp:cNvSpPr/>
      </dsp:nvSpPr>
      <dsp:spPr>
        <a:xfrm>
          <a:off x="1153699" y="2555292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BB970-E5FE-4BB4-84FB-DF3C11B36069}">
      <dsp:nvSpPr>
        <dsp:cNvPr id="0" name=""/>
        <dsp:cNvSpPr/>
      </dsp:nvSpPr>
      <dsp:spPr>
        <a:xfrm>
          <a:off x="833405" y="2555292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5DBB0D-8598-42CB-8481-5CE6C5E87838}">
      <dsp:nvSpPr>
        <dsp:cNvPr id="0" name=""/>
        <dsp:cNvSpPr/>
      </dsp:nvSpPr>
      <dsp:spPr>
        <a:xfrm>
          <a:off x="513674" y="2555292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5577D-1B89-4764-97E8-98CDB92253A6}">
      <dsp:nvSpPr>
        <dsp:cNvPr id="0" name=""/>
        <dsp:cNvSpPr/>
      </dsp:nvSpPr>
      <dsp:spPr>
        <a:xfrm>
          <a:off x="193380" y="2555292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E884E-F8AD-4718-B46E-33A5CCFB928C}">
      <dsp:nvSpPr>
        <dsp:cNvPr id="0" name=""/>
        <dsp:cNvSpPr/>
      </dsp:nvSpPr>
      <dsp:spPr>
        <a:xfrm>
          <a:off x="192252" y="2088230"/>
          <a:ext cx="1434558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Сырой жир</a:t>
          </a:r>
          <a:endParaRPr lang="uk-UA" sz="1400" kern="1200" dirty="0"/>
        </a:p>
      </dsp:txBody>
      <dsp:txXfrm>
        <a:off x="192252" y="2088230"/>
        <a:ext cx="1434558" cy="416617"/>
      </dsp:txXfrm>
    </dsp:sp>
    <dsp:sp modelId="{ECE84EF3-A9A8-43E3-ADAF-B93C877A3950}">
      <dsp:nvSpPr>
        <dsp:cNvPr id="0" name=""/>
        <dsp:cNvSpPr/>
      </dsp:nvSpPr>
      <dsp:spPr>
        <a:xfrm>
          <a:off x="2129808" y="3258573"/>
          <a:ext cx="323677" cy="3240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96BA3-64DC-4611-A8E7-49DEB3E41A41}">
      <dsp:nvSpPr>
        <dsp:cNvPr id="0" name=""/>
        <dsp:cNvSpPr/>
      </dsp:nvSpPr>
      <dsp:spPr>
        <a:xfrm>
          <a:off x="1922293" y="3588130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3985D-E5AA-4C28-8DE8-9774FF804972}">
      <dsp:nvSpPr>
        <dsp:cNvPr id="0" name=""/>
        <dsp:cNvSpPr/>
      </dsp:nvSpPr>
      <dsp:spPr>
        <a:xfrm>
          <a:off x="1576623" y="3588130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C71D4-28EC-4F20-8177-4731C0821030}">
      <dsp:nvSpPr>
        <dsp:cNvPr id="0" name=""/>
        <dsp:cNvSpPr/>
      </dsp:nvSpPr>
      <dsp:spPr>
        <a:xfrm>
          <a:off x="1230953" y="3588130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C008B-33B2-496A-AC7A-D9DBD5F91ADD}">
      <dsp:nvSpPr>
        <dsp:cNvPr id="0" name=""/>
        <dsp:cNvSpPr/>
      </dsp:nvSpPr>
      <dsp:spPr>
        <a:xfrm>
          <a:off x="885284" y="3588130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4B491E-DF13-49BD-90F7-9ECC503E124D}">
      <dsp:nvSpPr>
        <dsp:cNvPr id="0" name=""/>
        <dsp:cNvSpPr/>
      </dsp:nvSpPr>
      <dsp:spPr>
        <a:xfrm>
          <a:off x="539050" y="3588130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498A8-AE1E-4343-B7E5-ED96E9D3F2CA}">
      <dsp:nvSpPr>
        <dsp:cNvPr id="0" name=""/>
        <dsp:cNvSpPr/>
      </dsp:nvSpPr>
      <dsp:spPr>
        <a:xfrm>
          <a:off x="193380" y="3588130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7C0F1D-14F0-4C21-80C8-A41710CE306C}">
      <dsp:nvSpPr>
        <dsp:cNvPr id="0" name=""/>
        <dsp:cNvSpPr/>
      </dsp:nvSpPr>
      <dsp:spPr>
        <a:xfrm>
          <a:off x="189502" y="3162676"/>
          <a:ext cx="1896954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Сухое вещество</a:t>
          </a:r>
          <a:endParaRPr lang="uk-UA" sz="1400" kern="1200" dirty="0"/>
        </a:p>
      </dsp:txBody>
      <dsp:txXfrm>
        <a:off x="189502" y="3162676"/>
        <a:ext cx="1896954" cy="416617"/>
      </dsp:txXfrm>
    </dsp:sp>
    <dsp:sp modelId="{13B269A0-DC72-423D-B733-9167041A72F1}">
      <dsp:nvSpPr>
        <dsp:cNvPr id="0" name=""/>
        <dsp:cNvSpPr/>
      </dsp:nvSpPr>
      <dsp:spPr>
        <a:xfrm>
          <a:off x="2909679" y="3552881"/>
          <a:ext cx="323677" cy="3240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2BFE2-33DD-4614-9FED-88BCB3EE77E9}">
      <dsp:nvSpPr>
        <dsp:cNvPr id="0" name=""/>
        <dsp:cNvSpPr/>
      </dsp:nvSpPr>
      <dsp:spPr>
        <a:xfrm>
          <a:off x="2746713" y="3881588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43137-F5E5-4E15-847B-E8B0B92A4AA0}">
      <dsp:nvSpPr>
        <dsp:cNvPr id="0" name=""/>
        <dsp:cNvSpPr/>
      </dsp:nvSpPr>
      <dsp:spPr>
        <a:xfrm>
          <a:off x="2514387" y="4143195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AECD86-6B33-4464-93A7-65AF2A64EFFB}">
      <dsp:nvSpPr>
        <dsp:cNvPr id="0" name=""/>
        <dsp:cNvSpPr/>
      </dsp:nvSpPr>
      <dsp:spPr>
        <a:xfrm>
          <a:off x="2252174" y="4409898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05E10-87B9-499C-89BC-555F14371E2F}">
      <dsp:nvSpPr>
        <dsp:cNvPr id="0" name=""/>
        <dsp:cNvSpPr/>
      </dsp:nvSpPr>
      <dsp:spPr>
        <a:xfrm>
          <a:off x="1906504" y="4409898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1CDDF-8D02-4AC7-8939-3E8D638EC424}">
      <dsp:nvSpPr>
        <dsp:cNvPr id="0" name=""/>
        <dsp:cNvSpPr/>
      </dsp:nvSpPr>
      <dsp:spPr>
        <a:xfrm>
          <a:off x="1560270" y="4409898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585BB-E3FB-49F2-B973-ED0FB34DF9BB}">
      <dsp:nvSpPr>
        <dsp:cNvPr id="0" name=""/>
        <dsp:cNvSpPr/>
      </dsp:nvSpPr>
      <dsp:spPr>
        <a:xfrm>
          <a:off x="1214600" y="4409898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7213F-3D9F-4037-8FC2-C9F31F1A4669}">
      <dsp:nvSpPr>
        <dsp:cNvPr id="0" name=""/>
        <dsp:cNvSpPr/>
      </dsp:nvSpPr>
      <dsp:spPr>
        <a:xfrm>
          <a:off x="868930" y="4409898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FBC06-19F5-4B91-AEFB-A8A625417A89}">
      <dsp:nvSpPr>
        <dsp:cNvPr id="0" name=""/>
        <dsp:cNvSpPr/>
      </dsp:nvSpPr>
      <dsp:spPr>
        <a:xfrm>
          <a:off x="523261" y="4409898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3999E-FD64-40EF-AB84-B9F33BC8D2B5}">
      <dsp:nvSpPr>
        <dsp:cNvPr id="0" name=""/>
        <dsp:cNvSpPr/>
      </dsp:nvSpPr>
      <dsp:spPr>
        <a:xfrm>
          <a:off x="377919" y="3981345"/>
          <a:ext cx="2459610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Кальций и фосфор</a:t>
          </a:r>
          <a:endParaRPr lang="uk-UA" sz="1400" kern="1200" dirty="0"/>
        </a:p>
      </dsp:txBody>
      <dsp:txXfrm>
        <a:off x="377919" y="3981345"/>
        <a:ext cx="2459610" cy="416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FE3BB-1DBB-4C33-8EBB-6EF7C1C683B6}">
      <dsp:nvSpPr>
        <dsp:cNvPr id="0" name=""/>
        <dsp:cNvSpPr/>
      </dsp:nvSpPr>
      <dsp:spPr>
        <a:xfrm>
          <a:off x="0" y="1837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Обменная энергия</a:t>
          </a:r>
          <a:endParaRPr lang="en-US" sz="1300" kern="1200" dirty="0" smtClean="0"/>
        </a:p>
      </dsp:txBody>
      <dsp:txXfrm>
        <a:off x="23640" y="25477"/>
        <a:ext cx="2400992" cy="436981"/>
      </dsp:txXfrm>
    </dsp:sp>
    <dsp:sp modelId="{670C6F8A-074F-4D06-9D46-24384A462BC8}">
      <dsp:nvSpPr>
        <dsp:cNvPr id="0" name=""/>
        <dsp:cNvSpPr/>
      </dsp:nvSpPr>
      <dsp:spPr>
        <a:xfrm>
          <a:off x="0" y="499683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Чистая энергия</a:t>
          </a:r>
          <a:endParaRPr lang="uk-UA" sz="1300" kern="1200" dirty="0"/>
        </a:p>
      </dsp:txBody>
      <dsp:txXfrm>
        <a:off x="23640" y="523323"/>
        <a:ext cx="2400992" cy="436981"/>
      </dsp:txXfrm>
    </dsp:sp>
    <dsp:sp modelId="{2E74AE9C-1A10-44E8-91B6-6D47AD7454F8}">
      <dsp:nvSpPr>
        <dsp:cNvPr id="0" name=""/>
        <dsp:cNvSpPr/>
      </dsp:nvSpPr>
      <dsp:spPr>
        <a:xfrm>
          <a:off x="0" y="997529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Усваиваемый протеин</a:t>
          </a:r>
          <a:endParaRPr lang="uk-UA" sz="1300" kern="1200" dirty="0"/>
        </a:p>
      </dsp:txBody>
      <dsp:txXfrm>
        <a:off x="23640" y="1021169"/>
        <a:ext cx="2400992" cy="436981"/>
      </dsp:txXfrm>
    </dsp:sp>
    <dsp:sp modelId="{6773DC84-42BC-4A34-9857-11BB04D3F77C}">
      <dsp:nvSpPr>
        <dsp:cNvPr id="0" name=""/>
        <dsp:cNvSpPr/>
      </dsp:nvSpPr>
      <dsp:spPr>
        <a:xfrm>
          <a:off x="0" y="1495375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Доступный фосфор</a:t>
          </a:r>
          <a:endParaRPr lang="uk-UA" sz="1300" kern="1200" dirty="0"/>
        </a:p>
      </dsp:txBody>
      <dsp:txXfrm>
        <a:off x="23640" y="1519015"/>
        <a:ext cx="2400992" cy="436981"/>
      </dsp:txXfrm>
    </dsp:sp>
    <dsp:sp modelId="{BB5FFF4D-5675-4CAA-AB65-324A4353B8C1}">
      <dsp:nvSpPr>
        <dsp:cNvPr id="0" name=""/>
        <dsp:cNvSpPr/>
      </dsp:nvSpPr>
      <dsp:spPr>
        <a:xfrm>
          <a:off x="0" y="1993222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Лизин: общий и усваиваемый</a:t>
          </a:r>
          <a:endParaRPr lang="uk-UA" sz="1300" kern="1200" dirty="0"/>
        </a:p>
      </dsp:txBody>
      <dsp:txXfrm>
        <a:off x="23640" y="2016862"/>
        <a:ext cx="2400992" cy="436981"/>
      </dsp:txXfrm>
    </dsp:sp>
    <dsp:sp modelId="{15F9884C-D064-48E2-AD56-20ECFD0DA846}">
      <dsp:nvSpPr>
        <dsp:cNvPr id="0" name=""/>
        <dsp:cNvSpPr/>
      </dsp:nvSpPr>
      <dsp:spPr>
        <a:xfrm>
          <a:off x="0" y="2491068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Метионин: общий и усваиваемый</a:t>
          </a:r>
          <a:endParaRPr lang="uk-UA" sz="1300" kern="1200" dirty="0"/>
        </a:p>
      </dsp:txBody>
      <dsp:txXfrm>
        <a:off x="23640" y="2514708"/>
        <a:ext cx="2400992" cy="436981"/>
      </dsp:txXfrm>
    </dsp:sp>
    <dsp:sp modelId="{75C82A5F-C1B1-4CFB-953D-5E555BFB075A}">
      <dsp:nvSpPr>
        <dsp:cNvPr id="0" name=""/>
        <dsp:cNvSpPr/>
      </dsp:nvSpPr>
      <dsp:spPr>
        <a:xfrm>
          <a:off x="0" y="2972472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Цистин</a:t>
          </a:r>
          <a:r>
            <a:rPr lang="ru-RU" sz="1300" kern="1200" dirty="0" smtClean="0"/>
            <a:t>: общий и усваиваемый</a:t>
          </a:r>
          <a:endParaRPr lang="uk-UA" sz="1300" kern="1200" dirty="0"/>
        </a:p>
      </dsp:txBody>
      <dsp:txXfrm>
        <a:off x="23640" y="2996112"/>
        <a:ext cx="2400992" cy="436981"/>
      </dsp:txXfrm>
    </dsp:sp>
    <dsp:sp modelId="{AD4FB2D4-BB06-4697-96CC-27C264123A6C}">
      <dsp:nvSpPr>
        <dsp:cNvPr id="0" name=""/>
        <dsp:cNvSpPr/>
      </dsp:nvSpPr>
      <dsp:spPr>
        <a:xfrm>
          <a:off x="0" y="3486760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Треонин</a:t>
          </a:r>
          <a:r>
            <a:rPr lang="en-US" sz="1300" kern="1200" smtClean="0"/>
            <a:t>: </a:t>
          </a:r>
          <a:r>
            <a:rPr lang="ru-RU" sz="1300" kern="1200" smtClean="0"/>
            <a:t> общий и усваиваемый</a:t>
          </a:r>
          <a:endParaRPr lang="uk-UA" sz="1300" kern="1200" dirty="0"/>
        </a:p>
      </dsp:txBody>
      <dsp:txXfrm>
        <a:off x="23640" y="3510400"/>
        <a:ext cx="2400992" cy="436981"/>
      </dsp:txXfrm>
    </dsp:sp>
    <dsp:sp modelId="{7903BA28-2FD4-48B8-8FDE-5453FFE3BADC}">
      <dsp:nvSpPr>
        <dsp:cNvPr id="0" name=""/>
        <dsp:cNvSpPr/>
      </dsp:nvSpPr>
      <dsp:spPr>
        <a:xfrm>
          <a:off x="0" y="3984606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Триптофан</a:t>
          </a:r>
          <a:r>
            <a:rPr lang="en-US" sz="1300" kern="1200" dirty="0" smtClean="0"/>
            <a:t>: </a:t>
          </a:r>
          <a:r>
            <a:rPr lang="ru-RU" sz="1300" kern="1200" dirty="0" smtClean="0"/>
            <a:t> общий и усваиваемый</a:t>
          </a:r>
          <a:endParaRPr lang="en-US" sz="1300" kern="1200" dirty="0" smtClean="0"/>
        </a:p>
      </dsp:txBody>
      <dsp:txXfrm>
        <a:off x="23640" y="4008246"/>
        <a:ext cx="2400992" cy="436981"/>
      </dsp:txXfrm>
    </dsp:sp>
    <dsp:sp modelId="{5FAA31FF-4630-49F6-9DF5-4856ACB3143B}">
      <dsp:nvSpPr>
        <dsp:cNvPr id="0" name=""/>
        <dsp:cNvSpPr/>
      </dsp:nvSpPr>
      <dsp:spPr>
        <a:xfrm>
          <a:off x="0" y="4482452"/>
          <a:ext cx="2448272" cy="48426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Другие аминокислоты</a:t>
          </a:r>
          <a:endParaRPr lang="en-US" sz="1300" kern="1200" dirty="0" smtClean="0"/>
        </a:p>
      </dsp:txBody>
      <dsp:txXfrm>
        <a:off x="23640" y="4506092"/>
        <a:ext cx="2400992" cy="436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D32DE-2C30-4C62-A442-1E7E34F050F6}">
      <dsp:nvSpPr>
        <dsp:cNvPr id="0" name=""/>
        <dsp:cNvSpPr/>
      </dsp:nvSpPr>
      <dsp:spPr>
        <a:xfrm>
          <a:off x="-5114931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69B1-7372-4977-B1FB-8991EE3C8744}">
      <dsp:nvSpPr>
        <dsp:cNvPr id="0" name=""/>
        <dsp:cNvSpPr/>
      </dsp:nvSpPr>
      <dsp:spPr>
        <a:xfrm>
          <a:off x="317496" y="205750"/>
          <a:ext cx="7851682" cy="4113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Функциональность</a:t>
          </a:r>
          <a:endParaRPr lang="uk-UA" sz="1800" kern="1200" dirty="0">
            <a:solidFill>
              <a:schemeClr val="bg1"/>
            </a:solidFill>
          </a:endParaRPr>
        </a:p>
      </dsp:txBody>
      <dsp:txXfrm>
        <a:off x="317496" y="205750"/>
        <a:ext cx="7851682" cy="411319"/>
      </dsp:txXfrm>
    </dsp:sp>
    <dsp:sp modelId="{90B3BFA7-5101-4AC3-9A22-6E46512AC956}">
      <dsp:nvSpPr>
        <dsp:cNvPr id="0" name=""/>
        <dsp:cNvSpPr/>
      </dsp:nvSpPr>
      <dsp:spPr>
        <a:xfrm>
          <a:off x="60421" y="15433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B35D1C-DD23-476C-AFBB-821241253BBF}">
      <dsp:nvSpPr>
        <dsp:cNvPr id="0" name=""/>
        <dsp:cNvSpPr/>
      </dsp:nvSpPr>
      <dsp:spPr>
        <a:xfrm>
          <a:off x="689983" y="823091"/>
          <a:ext cx="7479195" cy="411319"/>
        </a:xfrm>
        <a:prstGeom prst="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База данных </a:t>
          </a:r>
        </a:p>
      </dsp:txBody>
      <dsp:txXfrm>
        <a:off x="689983" y="823091"/>
        <a:ext cx="7479195" cy="411319"/>
      </dsp:txXfrm>
    </dsp:sp>
    <dsp:sp modelId="{D65C2B36-90A3-4A03-BD8E-8D0937D6B5EC}">
      <dsp:nvSpPr>
        <dsp:cNvPr id="0" name=""/>
        <dsp:cNvSpPr/>
      </dsp:nvSpPr>
      <dsp:spPr>
        <a:xfrm>
          <a:off x="432908" y="77167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4A4137-27A7-453B-9BB2-60A26EB8E5AB}">
      <dsp:nvSpPr>
        <dsp:cNvPr id="0" name=""/>
        <dsp:cNvSpPr/>
      </dsp:nvSpPr>
      <dsp:spPr>
        <a:xfrm>
          <a:off x="894103" y="1439980"/>
          <a:ext cx="7275074" cy="411319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Условия приобретения</a:t>
          </a:r>
        </a:p>
      </dsp:txBody>
      <dsp:txXfrm>
        <a:off x="894103" y="1439980"/>
        <a:ext cx="7275074" cy="411319"/>
      </dsp:txXfrm>
    </dsp:sp>
    <dsp:sp modelId="{6068426A-4D8B-4403-90F2-B4CBA8DE4995}">
      <dsp:nvSpPr>
        <dsp:cNvPr id="0" name=""/>
        <dsp:cNvSpPr/>
      </dsp:nvSpPr>
      <dsp:spPr>
        <a:xfrm>
          <a:off x="637029" y="138856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66047A-8AFB-416A-A864-5D83351BD197}">
      <dsp:nvSpPr>
        <dsp:cNvPr id="0" name=""/>
        <dsp:cNvSpPr/>
      </dsp:nvSpPr>
      <dsp:spPr>
        <a:xfrm>
          <a:off x="959277" y="2057321"/>
          <a:ext cx="7209900" cy="41131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Поддержка</a:t>
          </a:r>
          <a:endParaRPr lang="uk-UA" sz="1800" kern="1200" dirty="0"/>
        </a:p>
      </dsp:txBody>
      <dsp:txXfrm>
        <a:off x="959277" y="2057321"/>
        <a:ext cx="7209900" cy="411319"/>
      </dsp:txXfrm>
    </dsp:sp>
    <dsp:sp modelId="{4AC9F36C-F0B7-4707-821F-BAEF4436BC4C}">
      <dsp:nvSpPr>
        <dsp:cNvPr id="0" name=""/>
        <dsp:cNvSpPr/>
      </dsp:nvSpPr>
      <dsp:spPr>
        <a:xfrm>
          <a:off x="702203" y="200590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B4ABE5-698B-4C1A-9400-5EF7C5F7F7DC}">
      <dsp:nvSpPr>
        <dsp:cNvPr id="0" name=""/>
        <dsp:cNvSpPr/>
      </dsp:nvSpPr>
      <dsp:spPr>
        <a:xfrm>
          <a:off x="894103" y="2674663"/>
          <a:ext cx="7275074" cy="411319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Простота в обучении</a:t>
          </a:r>
        </a:p>
      </dsp:txBody>
      <dsp:txXfrm>
        <a:off x="894103" y="2674663"/>
        <a:ext cx="7275074" cy="411319"/>
      </dsp:txXfrm>
    </dsp:sp>
    <dsp:sp modelId="{AD647047-D8DB-4E23-8506-969AF0F8DAE2}">
      <dsp:nvSpPr>
        <dsp:cNvPr id="0" name=""/>
        <dsp:cNvSpPr/>
      </dsp:nvSpPr>
      <dsp:spPr>
        <a:xfrm>
          <a:off x="637029" y="262324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8F9CA3-CA11-454E-BB7F-EA59F9E47809}">
      <dsp:nvSpPr>
        <dsp:cNvPr id="0" name=""/>
        <dsp:cNvSpPr/>
      </dsp:nvSpPr>
      <dsp:spPr>
        <a:xfrm>
          <a:off x="689983" y="3291551"/>
          <a:ext cx="7479195" cy="41131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модернизации</a:t>
          </a:r>
          <a:endParaRPr lang="uk-UA" sz="1800" kern="1200" dirty="0"/>
        </a:p>
      </dsp:txBody>
      <dsp:txXfrm>
        <a:off x="689983" y="3291551"/>
        <a:ext cx="7479195" cy="411319"/>
      </dsp:txXfrm>
    </dsp:sp>
    <dsp:sp modelId="{6634B025-8D40-490A-8B6A-2A58106E6C4D}">
      <dsp:nvSpPr>
        <dsp:cNvPr id="0" name=""/>
        <dsp:cNvSpPr/>
      </dsp:nvSpPr>
      <dsp:spPr>
        <a:xfrm>
          <a:off x="432908" y="324013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AF3ED1-2475-4F56-9E84-4F07287544D4}">
      <dsp:nvSpPr>
        <dsp:cNvPr id="0" name=""/>
        <dsp:cNvSpPr/>
      </dsp:nvSpPr>
      <dsp:spPr>
        <a:xfrm>
          <a:off x="317496" y="3908893"/>
          <a:ext cx="7851682" cy="41131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4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Надежность компании-разработчика </a:t>
          </a:r>
          <a:endParaRPr lang="ru-RU" sz="1800" b="1" kern="1200" dirty="0">
            <a:solidFill>
              <a:prstClr val="black">
                <a:lumMod val="75000"/>
                <a:lumOff val="25000"/>
              </a:prstClr>
            </a:solidFill>
          </a:endParaRPr>
        </a:p>
      </dsp:txBody>
      <dsp:txXfrm>
        <a:off x="317496" y="3908893"/>
        <a:ext cx="7851682" cy="411319"/>
      </dsp:txXfrm>
    </dsp:sp>
    <dsp:sp modelId="{83B98030-24D6-4DB0-B8CD-F7B9F985F4D6}">
      <dsp:nvSpPr>
        <dsp:cNvPr id="0" name=""/>
        <dsp:cNvSpPr/>
      </dsp:nvSpPr>
      <dsp:spPr>
        <a:xfrm>
          <a:off x="60421" y="385747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605D9-F215-40B8-8B29-E88068100A52}">
      <dsp:nvSpPr>
        <dsp:cNvPr id="0" name=""/>
        <dsp:cNvSpPr/>
      </dsp:nvSpPr>
      <dsp:spPr>
        <a:xfrm>
          <a:off x="5669399" y="2555292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6C42C-478D-4A98-83B7-C82D41206ECF}">
      <dsp:nvSpPr>
        <dsp:cNvPr id="0" name=""/>
        <dsp:cNvSpPr/>
      </dsp:nvSpPr>
      <dsp:spPr>
        <a:xfrm>
          <a:off x="5372788" y="2555292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55C96-45DE-457A-A38D-20D0987833E3}">
      <dsp:nvSpPr>
        <dsp:cNvPr id="0" name=""/>
        <dsp:cNvSpPr/>
      </dsp:nvSpPr>
      <dsp:spPr>
        <a:xfrm>
          <a:off x="5076178" y="2555292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58DF3-B8EF-4116-B3EE-3A7AA1341DF7}">
      <dsp:nvSpPr>
        <dsp:cNvPr id="0" name=""/>
        <dsp:cNvSpPr/>
      </dsp:nvSpPr>
      <dsp:spPr>
        <a:xfrm>
          <a:off x="4780131" y="2555292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EA9BDC-C376-4A83-9FAB-B10BE2B43734}">
      <dsp:nvSpPr>
        <dsp:cNvPr id="0" name=""/>
        <dsp:cNvSpPr/>
      </dsp:nvSpPr>
      <dsp:spPr>
        <a:xfrm>
          <a:off x="4483520" y="2555292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05AF93-C218-47DB-B279-83A53EED7539}">
      <dsp:nvSpPr>
        <dsp:cNvPr id="0" name=""/>
        <dsp:cNvSpPr/>
      </dsp:nvSpPr>
      <dsp:spPr>
        <a:xfrm>
          <a:off x="4025071" y="2474177"/>
          <a:ext cx="323677" cy="3240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B6D57-3CE8-4232-ABFA-CA9D9C8052CA}">
      <dsp:nvSpPr>
        <dsp:cNvPr id="0" name=""/>
        <dsp:cNvSpPr/>
      </dsp:nvSpPr>
      <dsp:spPr>
        <a:xfrm>
          <a:off x="5405495" y="2220640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CD1D8-FE9C-4999-BB6F-D8C227E8A74C}">
      <dsp:nvSpPr>
        <dsp:cNvPr id="0" name=""/>
        <dsp:cNvSpPr/>
      </dsp:nvSpPr>
      <dsp:spPr>
        <a:xfrm>
          <a:off x="5405495" y="2892069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9EB7C-B36A-4C1B-8839-2DA6B0D4B7FB}">
      <dsp:nvSpPr>
        <dsp:cNvPr id="0" name=""/>
        <dsp:cNvSpPr/>
      </dsp:nvSpPr>
      <dsp:spPr>
        <a:xfrm>
          <a:off x="5549853" y="2366307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3F3C2-4A26-4946-8741-CA30A4AAD20B}">
      <dsp:nvSpPr>
        <dsp:cNvPr id="0" name=""/>
        <dsp:cNvSpPr/>
      </dsp:nvSpPr>
      <dsp:spPr>
        <a:xfrm>
          <a:off x="5559439" y="2747675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9E265-284A-48C9-8361-06D7A7329176}">
      <dsp:nvSpPr>
        <dsp:cNvPr id="0" name=""/>
        <dsp:cNvSpPr/>
      </dsp:nvSpPr>
      <dsp:spPr>
        <a:xfrm>
          <a:off x="2264447" y="1840002"/>
          <a:ext cx="1638689" cy="16388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700" spc="0" normalizeH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модель</a:t>
          </a:r>
        </a:p>
      </dsp:txBody>
      <dsp:txXfrm>
        <a:off x="2504427" y="2080008"/>
        <a:ext cx="1158729" cy="1158852"/>
      </dsp:txXfrm>
    </dsp:sp>
    <dsp:sp modelId="{ABC70470-26BA-4718-A51F-50920021D72D}">
      <dsp:nvSpPr>
        <dsp:cNvPr id="0" name=""/>
        <dsp:cNvSpPr/>
      </dsp:nvSpPr>
      <dsp:spPr>
        <a:xfrm>
          <a:off x="2909679" y="1368294"/>
          <a:ext cx="323677" cy="3240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8C27C-6032-492D-872F-9A75DA1E4311}">
      <dsp:nvSpPr>
        <dsp:cNvPr id="0" name=""/>
        <dsp:cNvSpPr/>
      </dsp:nvSpPr>
      <dsp:spPr>
        <a:xfrm>
          <a:off x="2706112" y="1175911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F4318-A721-4FE2-A4D2-9301ABA143E0}">
      <dsp:nvSpPr>
        <dsp:cNvPr id="0" name=""/>
        <dsp:cNvSpPr/>
      </dsp:nvSpPr>
      <dsp:spPr>
        <a:xfrm>
          <a:off x="2478297" y="938511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609D4-1585-4048-9EF6-CC46F2ED5E59}">
      <dsp:nvSpPr>
        <dsp:cNvPr id="0" name=""/>
        <dsp:cNvSpPr/>
      </dsp:nvSpPr>
      <dsp:spPr>
        <a:xfrm>
          <a:off x="2252174" y="736785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A4BEB-4034-4944-BF88-5109ABA275B4}">
      <dsp:nvSpPr>
        <dsp:cNvPr id="0" name=""/>
        <dsp:cNvSpPr/>
      </dsp:nvSpPr>
      <dsp:spPr>
        <a:xfrm>
          <a:off x="1906504" y="736785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66CA21-C8E5-4EC2-BFE6-886EFC149DA8}">
      <dsp:nvSpPr>
        <dsp:cNvPr id="0" name=""/>
        <dsp:cNvSpPr/>
      </dsp:nvSpPr>
      <dsp:spPr>
        <a:xfrm>
          <a:off x="1560270" y="736785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73567-EBBE-47FC-9464-186AC129D402}">
      <dsp:nvSpPr>
        <dsp:cNvPr id="0" name=""/>
        <dsp:cNvSpPr/>
      </dsp:nvSpPr>
      <dsp:spPr>
        <a:xfrm>
          <a:off x="1214600" y="736785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004A3-7155-45B7-9D65-352A6B9F5E02}">
      <dsp:nvSpPr>
        <dsp:cNvPr id="0" name=""/>
        <dsp:cNvSpPr/>
      </dsp:nvSpPr>
      <dsp:spPr>
        <a:xfrm>
          <a:off x="868930" y="736785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5599E-F221-4ECB-AAFA-2C9F355DEDC5}">
      <dsp:nvSpPr>
        <dsp:cNvPr id="0" name=""/>
        <dsp:cNvSpPr/>
      </dsp:nvSpPr>
      <dsp:spPr>
        <a:xfrm>
          <a:off x="523261" y="736785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C2A3C8-7772-4B3E-A14F-67D5CC34AC9A}">
      <dsp:nvSpPr>
        <dsp:cNvPr id="0" name=""/>
        <dsp:cNvSpPr/>
      </dsp:nvSpPr>
      <dsp:spPr>
        <a:xfrm>
          <a:off x="519877" y="288031"/>
          <a:ext cx="1896954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вес животного</a:t>
          </a:r>
          <a:endParaRPr lang="uk-UA" sz="1400" kern="1200" dirty="0"/>
        </a:p>
      </dsp:txBody>
      <dsp:txXfrm>
        <a:off x="519877" y="288031"/>
        <a:ext cx="1896954" cy="416617"/>
      </dsp:txXfrm>
    </dsp:sp>
    <dsp:sp modelId="{2F663C1F-E8F3-4699-AB5C-AE5CAE5045EE}">
      <dsp:nvSpPr>
        <dsp:cNvPr id="0" name=""/>
        <dsp:cNvSpPr/>
      </dsp:nvSpPr>
      <dsp:spPr>
        <a:xfrm>
          <a:off x="2129808" y="1677041"/>
          <a:ext cx="323677" cy="3240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5FE42-CA96-4B8D-A53B-57891843FA40}">
      <dsp:nvSpPr>
        <dsp:cNvPr id="0" name=""/>
        <dsp:cNvSpPr/>
      </dsp:nvSpPr>
      <dsp:spPr>
        <a:xfrm>
          <a:off x="1922293" y="1505892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1209F-47F3-44F5-84EE-555B53000013}">
      <dsp:nvSpPr>
        <dsp:cNvPr id="0" name=""/>
        <dsp:cNvSpPr/>
      </dsp:nvSpPr>
      <dsp:spPr>
        <a:xfrm>
          <a:off x="1576623" y="1505892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BDDA38-0824-4157-AAB5-50AD1D9238AD}">
      <dsp:nvSpPr>
        <dsp:cNvPr id="0" name=""/>
        <dsp:cNvSpPr/>
      </dsp:nvSpPr>
      <dsp:spPr>
        <a:xfrm>
          <a:off x="1230953" y="1505892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C672F-08D0-4216-83A1-4351E9275A00}">
      <dsp:nvSpPr>
        <dsp:cNvPr id="0" name=""/>
        <dsp:cNvSpPr/>
      </dsp:nvSpPr>
      <dsp:spPr>
        <a:xfrm>
          <a:off x="885284" y="1505892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3CD52-4636-4AE5-9C70-BCF782F8B558}">
      <dsp:nvSpPr>
        <dsp:cNvPr id="0" name=""/>
        <dsp:cNvSpPr/>
      </dsp:nvSpPr>
      <dsp:spPr>
        <a:xfrm>
          <a:off x="539050" y="1505892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96D48-0AD0-4155-A2B9-DDB880EFA8C5}">
      <dsp:nvSpPr>
        <dsp:cNvPr id="0" name=""/>
        <dsp:cNvSpPr/>
      </dsp:nvSpPr>
      <dsp:spPr>
        <a:xfrm>
          <a:off x="193380" y="1505892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5F17B-C32A-46A5-9774-C0DB0D8C8644}">
      <dsp:nvSpPr>
        <dsp:cNvPr id="0" name=""/>
        <dsp:cNvSpPr/>
      </dsp:nvSpPr>
      <dsp:spPr>
        <a:xfrm>
          <a:off x="216030" y="1088426"/>
          <a:ext cx="2278641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номер лактации</a:t>
          </a:r>
          <a:endParaRPr lang="uk-UA" sz="1400" kern="1200" dirty="0"/>
        </a:p>
      </dsp:txBody>
      <dsp:txXfrm>
        <a:off x="216030" y="1088426"/>
        <a:ext cx="2278641" cy="416617"/>
      </dsp:txXfrm>
    </dsp:sp>
    <dsp:sp modelId="{39A7BDE2-B387-410A-9C42-D3A0F1363B53}">
      <dsp:nvSpPr>
        <dsp:cNvPr id="0" name=""/>
        <dsp:cNvSpPr/>
      </dsp:nvSpPr>
      <dsp:spPr>
        <a:xfrm>
          <a:off x="1793724" y="2474177"/>
          <a:ext cx="323677" cy="3240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116080-7743-4BE6-B44E-82A8C3D5AA47}">
      <dsp:nvSpPr>
        <dsp:cNvPr id="0" name=""/>
        <dsp:cNvSpPr/>
      </dsp:nvSpPr>
      <dsp:spPr>
        <a:xfrm>
          <a:off x="1473430" y="2555292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35529-1E02-4188-9145-32304DA0FD46}">
      <dsp:nvSpPr>
        <dsp:cNvPr id="0" name=""/>
        <dsp:cNvSpPr/>
      </dsp:nvSpPr>
      <dsp:spPr>
        <a:xfrm>
          <a:off x="1153699" y="2555292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BB970-E5FE-4BB4-84FB-DF3C11B36069}">
      <dsp:nvSpPr>
        <dsp:cNvPr id="0" name=""/>
        <dsp:cNvSpPr/>
      </dsp:nvSpPr>
      <dsp:spPr>
        <a:xfrm>
          <a:off x="833405" y="2555292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5DBB0D-8598-42CB-8481-5CE6C5E87838}">
      <dsp:nvSpPr>
        <dsp:cNvPr id="0" name=""/>
        <dsp:cNvSpPr/>
      </dsp:nvSpPr>
      <dsp:spPr>
        <a:xfrm>
          <a:off x="513674" y="2555292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5577D-1B89-4764-97E8-98CDB92253A6}">
      <dsp:nvSpPr>
        <dsp:cNvPr id="0" name=""/>
        <dsp:cNvSpPr/>
      </dsp:nvSpPr>
      <dsp:spPr>
        <a:xfrm>
          <a:off x="193380" y="2555292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E884E-F8AD-4718-B46E-33A5CCFB928C}">
      <dsp:nvSpPr>
        <dsp:cNvPr id="0" name=""/>
        <dsp:cNvSpPr/>
      </dsp:nvSpPr>
      <dsp:spPr>
        <a:xfrm>
          <a:off x="192252" y="2088230"/>
          <a:ext cx="1434558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день стельности</a:t>
          </a:r>
          <a:endParaRPr lang="uk-UA" sz="1400" kern="1200" dirty="0"/>
        </a:p>
      </dsp:txBody>
      <dsp:txXfrm>
        <a:off x="192252" y="2088230"/>
        <a:ext cx="1434558" cy="416617"/>
      </dsp:txXfrm>
    </dsp:sp>
    <dsp:sp modelId="{ECE84EF3-A9A8-43E3-ADAF-B93C877A3950}">
      <dsp:nvSpPr>
        <dsp:cNvPr id="0" name=""/>
        <dsp:cNvSpPr/>
      </dsp:nvSpPr>
      <dsp:spPr>
        <a:xfrm>
          <a:off x="2129808" y="3258573"/>
          <a:ext cx="323677" cy="3240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96BA3-64DC-4611-A8E7-49DEB3E41A41}">
      <dsp:nvSpPr>
        <dsp:cNvPr id="0" name=""/>
        <dsp:cNvSpPr/>
      </dsp:nvSpPr>
      <dsp:spPr>
        <a:xfrm>
          <a:off x="1922293" y="3588130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3985D-E5AA-4C28-8DE8-9774FF804972}">
      <dsp:nvSpPr>
        <dsp:cNvPr id="0" name=""/>
        <dsp:cNvSpPr/>
      </dsp:nvSpPr>
      <dsp:spPr>
        <a:xfrm>
          <a:off x="1576623" y="3588130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C71D4-28EC-4F20-8177-4731C0821030}">
      <dsp:nvSpPr>
        <dsp:cNvPr id="0" name=""/>
        <dsp:cNvSpPr/>
      </dsp:nvSpPr>
      <dsp:spPr>
        <a:xfrm>
          <a:off x="1230953" y="3588130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C008B-33B2-496A-AC7A-D9DBD5F91ADD}">
      <dsp:nvSpPr>
        <dsp:cNvPr id="0" name=""/>
        <dsp:cNvSpPr/>
      </dsp:nvSpPr>
      <dsp:spPr>
        <a:xfrm>
          <a:off x="885284" y="3588130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4B491E-DF13-49BD-90F7-9ECC503E124D}">
      <dsp:nvSpPr>
        <dsp:cNvPr id="0" name=""/>
        <dsp:cNvSpPr/>
      </dsp:nvSpPr>
      <dsp:spPr>
        <a:xfrm>
          <a:off x="539050" y="3588130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498A8-AE1E-4343-B7E5-ED96E9D3F2CA}">
      <dsp:nvSpPr>
        <dsp:cNvPr id="0" name=""/>
        <dsp:cNvSpPr/>
      </dsp:nvSpPr>
      <dsp:spPr>
        <a:xfrm>
          <a:off x="193380" y="3588130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7C0F1D-14F0-4C21-80C8-A41710CE306C}">
      <dsp:nvSpPr>
        <dsp:cNvPr id="0" name=""/>
        <dsp:cNvSpPr/>
      </dsp:nvSpPr>
      <dsp:spPr>
        <a:xfrm>
          <a:off x="189502" y="3162676"/>
          <a:ext cx="1896954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планируемый надой молока</a:t>
          </a:r>
          <a:endParaRPr lang="uk-UA" sz="1400" kern="1200" dirty="0"/>
        </a:p>
      </dsp:txBody>
      <dsp:txXfrm>
        <a:off x="189502" y="3162676"/>
        <a:ext cx="1896954" cy="416617"/>
      </dsp:txXfrm>
    </dsp:sp>
    <dsp:sp modelId="{13B269A0-DC72-423D-B733-9167041A72F1}">
      <dsp:nvSpPr>
        <dsp:cNvPr id="0" name=""/>
        <dsp:cNvSpPr/>
      </dsp:nvSpPr>
      <dsp:spPr>
        <a:xfrm>
          <a:off x="2909679" y="3552881"/>
          <a:ext cx="323677" cy="3240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2BFE2-33DD-4614-9FED-88BCB3EE77E9}">
      <dsp:nvSpPr>
        <dsp:cNvPr id="0" name=""/>
        <dsp:cNvSpPr/>
      </dsp:nvSpPr>
      <dsp:spPr>
        <a:xfrm>
          <a:off x="2746713" y="3881588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43137-F5E5-4E15-847B-E8B0B92A4AA0}">
      <dsp:nvSpPr>
        <dsp:cNvPr id="0" name=""/>
        <dsp:cNvSpPr/>
      </dsp:nvSpPr>
      <dsp:spPr>
        <a:xfrm>
          <a:off x="2514387" y="4143195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AECD86-6B33-4464-93A7-65AF2A64EFFB}">
      <dsp:nvSpPr>
        <dsp:cNvPr id="0" name=""/>
        <dsp:cNvSpPr/>
      </dsp:nvSpPr>
      <dsp:spPr>
        <a:xfrm>
          <a:off x="2252174" y="4409898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05E10-87B9-499C-89BC-555F14371E2F}">
      <dsp:nvSpPr>
        <dsp:cNvPr id="0" name=""/>
        <dsp:cNvSpPr/>
      </dsp:nvSpPr>
      <dsp:spPr>
        <a:xfrm>
          <a:off x="1906504" y="4409898"/>
          <a:ext cx="161838" cy="161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1CDDF-8D02-4AC7-8939-3E8D638EC424}">
      <dsp:nvSpPr>
        <dsp:cNvPr id="0" name=""/>
        <dsp:cNvSpPr/>
      </dsp:nvSpPr>
      <dsp:spPr>
        <a:xfrm>
          <a:off x="1560270" y="4409898"/>
          <a:ext cx="161838" cy="161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585BB-E3FB-49F2-B973-ED0FB34DF9BB}">
      <dsp:nvSpPr>
        <dsp:cNvPr id="0" name=""/>
        <dsp:cNvSpPr/>
      </dsp:nvSpPr>
      <dsp:spPr>
        <a:xfrm>
          <a:off x="1214600" y="4409898"/>
          <a:ext cx="161838" cy="1618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7213F-3D9F-4037-8FC2-C9F31F1A4669}">
      <dsp:nvSpPr>
        <dsp:cNvPr id="0" name=""/>
        <dsp:cNvSpPr/>
      </dsp:nvSpPr>
      <dsp:spPr>
        <a:xfrm>
          <a:off x="868930" y="4409898"/>
          <a:ext cx="161838" cy="16180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FBC06-19F5-4B91-AEFB-A8A625417A89}">
      <dsp:nvSpPr>
        <dsp:cNvPr id="0" name=""/>
        <dsp:cNvSpPr/>
      </dsp:nvSpPr>
      <dsp:spPr>
        <a:xfrm>
          <a:off x="523261" y="4409898"/>
          <a:ext cx="161838" cy="161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3999E-FD64-40EF-AB84-B9F33BC8D2B5}">
      <dsp:nvSpPr>
        <dsp:cNvPr id="0" name=""/>
        <dsp:cNvSpPr/>
      </dsp:nvSpPr>
      <dsp:spPr>
        <a:xfrm>
          <a:off x="377919" y="3981345"/>
          <a:ext cx="2459610" cy="41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планируемое содержание в молоке жира и протеина</a:t>
          </a:r>
          <a:endParaRPr lang="uk-UA" sz="1400" kern="1200" dirty="0"/>
        </a:p>
      </dsp:txBody>
      <dsp:txXfrm>
        <a:off x="377919" y="3981345"/>
        <a:ext cx="2459610" cy="416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FE3BB-1DBB-4C33-8EBB-6EF7C1C683B6}">
      <dsp:nvSpPr>
        <dsp:cNvPr id="0" name=""/>
        <dsp:cNvSpPr/>
      </dsp:nvSpPr>
      <dsp:spPr>
        <a:xfrm>
          <a:off x="0" y="67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VEM</a:t>
          </a:r>
          <a:r>
            <a:rPr lang="ru-RU" sz="1300" kern="1200" dirty="0" smtClean="0"/>
            <a:t> (Корм Мол </a:t>
          </a:r>
          <a:r>
            <a:rPr lang="ru-RU" sz="1300" kern="1200" dirty="0" err="1" smtClean="0"/>
            <a:t>ЕдЭн</a:t>
          </a:r>
          <a:r>
            <a:rPr lang="ru-RU" sz="1300" kern="1200" dirty="0" smtClean="0"/>
            <a:t>)</a:t>
          </a:r>
          <a:endParaRPr lang="en-US" sz="1300" kern="1200" dirty="0" smtClean="0"/>
        </a:p>
      </dsp:txBody>
      <dsp:txXfrm>
        <a:off x="15535" y="22318"/>
        <a:ext cx="2129170" cy="287170"/>
      </dsp:txXfrm>
    </dsp:sp>
    <dsp:sp modelId="{670C6F8A-074F-4D06-9D46-24384A462BC8}">
      <dsp:nvSpPr>
        <dsp:cNvPr id="0" name=""/>
        <dsp:cNvSpPr/>
      </dsp:nvSpPr>
      <dsp:spPr>
        <a:xfrm>
          <a:off x="0" y="3739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709563"/>
                <a:satOff val="2844"/>
                <a:lumOff val="616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3"/>
                <a:satOff val="2844"/>
                <a:lumOff val="616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3"/>
                <a:satOff val="2844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DVE</a:t>
          </a:r>
          <a:r>
            <a:rPr lang="ru-RU" sz="1300" kern="1200" dirty="0" smtClean="0"/>
            <a:t> (</a:t>
          </a:r>
          <a:r>
            <a:rPr lang="ru-RU" sz="1300" kern="1200" dirty="0" err="1" smtClean="0"/>
            <a:t>Киш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Усв</a:t>
          </a:r>
          <a:r>
            <a:rPr lang="ru-RU" sz="1300" kern="1200" dirty="0" smtClean="0"/>
            <a:t> Протеин)</a:t>
          </a:r>
          <a:endParaRPr lang="uk-UA" sz="1300" kern="1200" dirty="0"/>
        </a:p>
      </dsp:txBody>
      <dsp:txXfrm>
        <a:off x="15535" y="389518"/>
        <a:ext cx="2129170" cy="287170"/>
      </dsp:txXfrm>
    </dsp:sp>
    <dsp:sp modelId="{2E74AE9C-1A10-44E8-91B6-6D47AD7454F8}">
      <dsp:nvSpPr>
        <dsp:cNvPr id="0" name=""/>
        <dsp:cNvSpPr/>
      </dsp:nvSpPr>
      <dsp:spPr>
        <a:xfrm>
          <a:off x="0" y="7411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OEB</a:t>
          </a:r>
          <a:r>
            <a:rPr lang="ru-RU" sz="1300" kern="1200" dirty="0" smtClean="0"/>
            <a:t> (Баланс Пер Протеина)</a:t>
          </a:r>
          <a:endParaRPr lang="uk-UA" sz="1300" kern="1200" dirty="0"/>
        </a:p>
      </dsp:txBody>
      <dsp:txXfrm>
        <a:off x="15535" y="756718"/>
        <a:ext cx="2129170" cy="287170"/>
      </dsp:txXfrm>
    </dsp:sp>
    <dsp:sp modelId="{6773DC84-42BC-4A34-9857-11BB04D3F77C}">
      <dsp:nvSpPr>
        <dsp:cNvPr id="0" name=""/>
        <dsp:cNvSpPr/>
      </dsp:nvSpPr>
      <dsp:spPr>
        <a:xfrm>
          <a:off x="0" y="11083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2128688"/>
                <a:satOff val="8531"/>
                <a:lumOff val="1849"/>
                <a:alphaOff val="0"/>
                <a:shade val="51000"/>
                <a:satMod val="130000"/>
              </a:schemeClr>
            </a:gs>
            <a:gs pos="80000">
              <a:schemeClr val="accent5">
                <a:hueOff val="-2128688"/>
                <a:satOff val="8531"/>
                <a:lumOff val="1849"/>
                <a:alphaOff val="0"/>
                <a:shade val="93000"/>
                <a:satMod val="130000"/>
              </a:schemeClr>
            </a:gs>
            <a:gs pos="100000">
              <a:schemeClr val="accent5">
                <a:hueOff val="-2128688"/>
                <a:satOff val="8531"/>
                <a:lumOff val="1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FOS</a:t>
          </a:r>
          <a:r>
            <a:rPr lang="ru-RU" sz="1300" kern="1200" dirty="0" smtClean="0"/>
            <a:t> (Ферм </a:t>
          </a:r>
          <a:r>
            <a:rPr lang="ru-RU" sz="1300" kern="1200" dirty="0" err="1" smtClean="0"/>
            <a:t>Орг</a:t>
          </a:r>
          <a:r>
            <a:rPr lang="ru-RU" sz="1300" kern="1200" dirty="0" smtClean="0"/>
            <a:t> Вещ)</a:t>
          </a:r>
          <a:endParaRPr lang="uk-UA" sz="1300" kern="1200" dirty="0"/>
        </a:p>
      </dsp:txBody>
      <dsp:txXfrm>
        <a:off x="15535" y="1123918"/>
        <a:ext cx="2129170" cy="287170"/>
      </dsp:txXfrm>
    </dsp:sp>
    <dsp:sp modelId="{BB5FFF4D-5675-4CAA-AB65-324A4353B8C1}">
      <dsp:nvSpPr>
        <dsp:cNvPr id="0" name=""/>
        <dsp:cNvSpPr/>
      </dsp:nvSpPr>
      <dsp:spPr>
        <a:xfrm>
          <a:off x="0" y="14755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Усв</a:t>
          </a:r>
          <a:r>
            <a:rPr lang="ru-RU" sz="1300" kern="1200" dirty="0" smtClean="0"/>
            <a:t>. Аминокислоты</a:t>
          </a:r>
          <a:endParaRPr lang="uk-UA" sz="1300" kern="1200" dirty="0"/>
        </a:p>
      </dsp:txBody>
      <dsp:txXfrm>
        <a:off x="15535" y="1491118"/>
        <a:ext cx="2129170" cy="287170"/>
      </dsp:txXfrm>
    </dsp:sp>
    <dsp:sp modelId="{15F9884C-D064-48E2-AD56-20ECFD0DA846}">
      <dsp:nvSpPr>
        <dsp:cNvPr id="0" name=""/>
        <dsp:cNvSpPr/>
      </dsp:nvSpPr>
      <dsp:spPr>
        <a:xfrm>
          <a:off x="0" y="18427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3547813"/>
                <a:satOff val="14218"/>
                <a:lumOff val="3081"/>
                <a:alphaOff val="0"/>
                <a:shade val="51000"/>
                <a:satMod val="130000"/>
              </a:schemeClr>
            </a:gs>
            <a:gs pos="80000">
              <a:schemeClr val="accent5">
                <a:hueOff val="-3547813"/>
                <a:satOff val="14218"/>
                <a:lumOff val="3081"/>
                <a:alphaOff val="0"/>
                <a:shade val="93000"/>
                <a:satMod val="130000"/>
              </a:schemeClr>
            </a:gs>
            <a:gs pos="100000">
              <a:schemeClr val="accent5">
                <a:hueOff val="-3547813"/>
                <a:satOff val="14218"/>
                <a:lumOff val="30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</a:t>
          </a:r>
          <a:r>
            <a:rPr lang="ru-RU" sz="1300" kern="1200" dirty="0" err="1" smtClean="0"/>
            <a:t>ухое</a:t>
          </a:r>
          <a:r>
            <a:rPr lang="ru-RU" sz="1300" kern="1200" dirty="0" smtClean="0"/>
            <a:t> вещество</a:t>
          </a:r>
          <a:endParaRPr lang="uk-UA" sz="1300" kern="1200" dirty="0"/>
        </a:p>
      </dsp:txBody>
      <dsp:txXfrm>
        <a:off x="15535" y="1858318"/>
        <a:ext cx="2129170" cy="287170"/>
      </dsp:txXfrm>
    </dsp:sp>
    <dsp:sp modelId="{75C82A5F-C1B1-4CFB-953D-5E555BFB075A}">
      <dsp:nvSpPr>
        <dsp:cNvPr id="0" name=""/>
        <dsp:cNvSpPr/>
      </dsp:nvSpPr>
      <dsp:spPr>
        <a:xfrm>
          <a:off x="0" y="22099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Показатель структуры</a:t>
          </a:r>
          <a:endParaRPr lang="uk-UA" sz="1300" kern="1200" dirty="0"/>
        </a:p>
      </dsp:txBody>
      <dsp:txXfrm>
        <a:off x="15535" y="2225518"/>
        <a:ext cx="2129170" cy="287170"/>
      </dsp:txXfrm>
    </dsp:sp>
    <dsp:sp modelId="{4D6364EA-0795-436F-8303-7C14D4123D13}">
      <dsp:nvSpPr>
        <dsp:cNvPr id="0" name=""/>
        <dsp:cNvSpPr/>
      </dsp:nvSpPr>
      <dsp:spPr>
        <a:xfrm>
          <a:off x="0" y="25771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Показатель насыщения</a:t>
          </a:r>
          <a:endParaRPr lang="uk-UA" sz="1300" kern="1200" dirty="0"/>
        </a:p>
      </dsp:txBody>
      <dsp:txXfrm>
        <a:off x="15535" y="2592718"/>
        <a:ext cx="2129170" cy="287170"/>
      </dsp:txXfrm>
    </dsp:sp>
    <dsp:sp modelId="{7903BA28-2FD4-48B8-8FDE-5453FFE3BADC}">
      <dsp:nvSpPr>
        <dsp:cNvPr id="0" name=""/>
        <dsp:cNvSpPr/>
      </dsp:nvSpPr>
      <dsp:spPr>
        <a:xfrm>
          <a:off x="0" y="2944383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Кальций</a:t>
          </a:r>
          <a:endParaRPr lang="uk-UA" sz="1300" kern="1200" dirty="0"/>
        </a:p>
      </dsp:txBody>
      <dsp:txXfrm>
        <a:off x="15535" y="2959918"/>
        <a:ext cx="2129170" cy="287170"/>
      </dsp:txXfrm>
    </dsp:sp>
    <dsp:sp modelId="{45C1A006-CD15-4A0A-B48C-F4079699B388}">
      <dsp:nvSpPr>
        <dsp:cNvPr id="0" name=""/>
        <dsp:cNvSpPr/>
      </dsp:nvSpPr>
      <dsp:spPr>
        <a:xfrm>
          <a:off x="0" y="3311584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6386063"/>
                <a:satOff val="25593"/>
                <a:lumOff val="5547"/>
                <a:alphaOff val="0"/>
                <a:shade val="51000"/>
                <a:satMod val="130000"/>
              </a:schemeClr>
            </a:gs>
            <a:gs pos="80000">
              <a:schemeClr val="accent5">
                <a:hueOff val="-6386063"/>
                <a:satOff val="25593"/>
                <a:lumOff val="5547"/>
                <a:alphaOff val="0"/>
                <a:shade val="93000"/>
                <a:satMod val="130000"/>
              </a:schemeClr>
            </a:gs>
            <a:gs pos="100000">
              <a:schemeClr val="accent5">
                <a:hueOff val="-6386063"/>
                <a:satOff val="25593"/>
                <a:lumOff val="5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Фосфор</a:t>
          </a:r>
          <a:endParaRPr lang="uk-UA" sz="1300" kern="1200" dirty="0"/>
        </a:p>
      </dsp:txBody>
      <dsp:txXfrm>
        <a:off x="15535" y="3327119"/>
        <a:ext cx="2129170" cy="287170"/>
      </dsp:txXfrm>
    </dsp:sp>
    <dsp:sp modelId="{AC2951D7-C7A7-440A-BD0E-7A11165F9347}">
      <dsp:nvSpPr>
        <dsp:cNvPr id="0" name=""/>
        <dsp:cNvSpPr/>
      </dsp:nvSpPr>
      <dsp:spPr>
        <a:xfrm>
          <a:off x="0" y="3678784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Магний</a:t>
          </a:r>
          <a:endParaRPr lang="uk-UA" sz="1300" kern="1200" dirty="0"/>
        </a:p>
      </dsp:txBody>
      <dsp:txXfrm>
        <a:off x="15535" y="3694319"/>
        <a:ext cx="2129170" cy="287170"/>
      </dsp:txXfrm>
    </dsp:sp>
    <dsp:sp modelId="{35663D73-B377-49D3-B62A-38A0B2DC612C}">
      <dsp:nvSpPr>
        <dsp:cNvPr id="0" name=""/>
        <dsp:cNvSpPr/>
      </dsp:nvSpPr>
      <dsp:spPr>
        <a:xfrm>
          <a:off x="0" y="4045984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7805188"/>
                <a:satOff val="31280"/>
                <a:lumOff val="6779"/>
                <a:alphaOff val="0"/>
                <a:shade val="51000"/>
                <a:satMod val="130000"/>
              </a:schemeClr>
            </a:gs>
            <a:gs pos="80000">
              <a:schemeClr val="accent5">
                <a:hueOff val="-7805188"/>
                <a:satOff val="31280"/>
                <a:lumOff val="6779"/>
                <a:alphaOff val="0"/>
                <a:shade val="93000"/>
                <a:satMod val="130000"/>
              </a:schemeClr>
            </a:gs>
            <a:gs pos="100000">
              <a:schemeClr val="accent5">
                <a:hueOff val="-7805188"/>
                <a:satOff val="31280"/>
                <a:lumOff val="6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Натрий, Калий, Хлор</a:t>
          </a:r>
          <a:endParaRPr lang="uk-UA" sz="1300" kern="1200" dirty="0"/>
        </a:p>
      </dsp:txBody>
      <dsp:txXfrm>
        <a:off x="15535" y="4061519"/>
        <a:ext cx="2129170" cy="287170"/>
      </dsp:txXfrm>
    </dsp:sp>
    <dsp:sp modelId="{643FDD94-DFFA-4664-9E63-086D8301BDBD}">
      <dsp:nvSpPr>
        <dsp:cNvPr id="0" name=""/>
        <dsp:cNvSpPr/>
      </dsp:nvSpPr>
      <dsp:spPr>
        <a:xfrm>
          <a:off x="0" y="4413184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Железо</a:t>
          </a:r>
          <a:endParaRPr lang="uk-UA" sz="1300" kern="1200" dirty="0"/>
        </a:p>
      </dsp:txBody>
      <dsp:txXfrm>
        <a:off x="15535" y="4428719"/>
        <a:ext cx="2129170" cy="287170"/>
      </dsp:txXfrm>
    </dsp:sp>
    <dsp:sp modelId="{097F957E-7D08-4DEA-B492-ED387D9C7E9A}">
      <dsp:nvSpPr>
        <dsp:cNvPr id="0" name=""/>
        <dsp:cNvSpPr/>
      </dsp:nvSpPr>
      <dsp:spPr>
        <a:xfrm>
          <a:off x="0" y="4780384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9224313"/>
                <a:satOff val="36967"/>
                <a:lumOff val="8012"/>
                <a:alphaOff val="0"/>
                <a:shade val="51000"/>
                <a:satMod val="130000"/>
              </a:schemeClr>
            </a:gs>
            <a:gs pos="80000">
              <a:schemeClr val="accent5">
                <a:hueOff val="-9224313"/>
                <a:satOff val="36967"/>
                <a:lumOff val="8012"/>
                <a:alphaOff val="0"/>
                <a:shade val="93000"/>
                <a:satMod val="130000"/>
              </a:schemeClr>
            </a:gs>
            <a:gs pos="100000">
              <a:schemeClr val="accent5">
                <a:hueOff val="-9224313"/>
                <a:satOff val="36967"/>
                <a:lumOff val="80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Медь</a:t>
          </a:r>
          <a:endParaRPr lang="uk-UA" sz="1300" kern="1200" dirty="0"/>
        </a:p>
      </dsp:txBody>
      <dsp:txXfrm>
        <a:off x="15535" y="4795919"/>
        <a:ext cx="2129170" cy="287170"/>
      </dsp:txXfrm>
    </dsp:sp>
    <dsp:sp modelId="{BD8C68A6-BFEF-4A69-A019-308C90DE3F3F}">
      <dsp:nvSpPr>
        <dsp:cNvPr id="0" name=""/>
        <dsp:cNvSpPr/>
      </dsp:nvSpPr>
      <dsp:spPr>
        <a:xfrm>
          <a:off x="0" y="5147584"/>
          <a:ext cx="2160240" cy="3182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 другие микроэлементы</a:t>
          </a:r>
          <a:endParaRPr lang="uk-UA" sz="1300" kern="1200" dirty="0"/>
        </a:p>
      </dsp:txBody>
      <dsp:txXfrm>
        <a:off x="15535" y="5163119"/>
        <a:ext cx="2129170" cy="28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#1">
  <dgm:title val="Сходящийся текст"/>
  <dgm:desc val="Служит для отображения этапов или частей, которые сливаются в одно целое. Ограничен одной фигурой уровня 1, которая содержит текст и не более пяти фигур уровня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onvergingText#1">
  <dgm:title val="Сходящийся текст"/>
  <dgm:desc val="Служит для отображения этапов или частей, которые сливаются в одно целое. Ограничен одной фигурой уровня 1, которая содержит текст и не более пяти фигур уровня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pPr/>
              <a:t>25.06.2015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Составление или выбор оптимального комбикорма является одним из важнейших звеньев в функционировании сложного механизма хозяйства, которое занимается птицеводством, животноводством или производством комбикормов. Затраты на корма составляют одну из главных статей расходов животноводства, и при современных условиях предприятие, которое кормит животных или птицу не сбалансированно, неизбежно несет убытки.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Математические</a:t>
            </a:r>
            <a:r>
              <a:rPr lang="ru-RU" baseline="0" dirty="0" smtClean="0"/>
              <a:t> рецепт, который был рассчитан в процентах, можно перевести в производственный рецепт в килограммах на любой установленный в параметрах отвес (в примере показана конвертация на тонну)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41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 имеет удобную систему оповещения о разных ситуациях во время расчета рецепта. На примере мы видим недопустимые значения по умолчанию выделенные красным. Это не только оповещение, что что-то не так и рецепт не посчитан, но и подсказки,</a:t>
            </a:r>
            <a:r>
              <a:rPr lang="ru-RU" baseline="0" dirty="0" smtClean="0"/>
              <a:t> какие ограничения на сырье или на показатели качества нужно поменять, чтобы рецепт сошелся (или же необходимо добавить в рецепт дополнительное сырье, которые содержит недостающие показатели).</a:t>
            </a:r>
          </a:p>
          <a:p>
            <a:r>
              <a:rPr lang="ru-RU" baseline="0" dirty="0" smtClean="0"/>
              <a:t>Зеленым цветом выделяются критические значения, которые равны одному из ограничений, это слабые места рецепта, а также ключ к его удешевлению, если </a:t>
            </a:r>
            <a:r>
              <a:rPr lang="ru-RU" baseline="0" smtClean="0"/>
              <a:t>оно необходимо. </a:t>
            </a:r>
            <a:r>
              <a:rPr lang="ru-RU" smtClean="0"/>
              <a:t> 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41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Скрытый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Цена появляются для сырья, которое имеет пустое значение в колонке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Часть, и показывает при какой цене данное сырье подходит для данного рецепта и в каком количестве оно будет включено в рецепт при такой цене (или меньшей)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CUnit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величина,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которую изменится цена рецепта при изменении содержания данного сырья на единицу (1%). На примере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увидеть как цене рецепта изменилась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значение поля Шаг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(18,84 din)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когда мы изменили содержание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сырья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Сунцокретова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сачма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20.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37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Колонка Вклад позволяет легко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проанализировать, откуда мы получили в рецепте именно такое количество каждого показателя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выборе определенного показателя в рецепте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колонке Вклад отобразиться, из какого сырья и в каком количестве пришел данный показатель (а в скобках, сколько всего данного показателя в этом сырье)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05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расчете рецепта можно видеть</a:t>
            </a:r>
            <a:r>
              <a:rPr lang="ru-RU" baseline="0" dirty="0" smtClean="0"/>
              <a:t> в одном окне не только его Цену за 1000 кг, но и Стоимость, которая будет автоматически рассчитана в зависимости от выбранное Экономики. Экономика может дополнительно учитывать неограниченное количество статей – стоимость упаковки, потери на производстве, излишки, транспортные расходы, проценты менеджера, налоги и др. статьи расходов, которые формируют конечную стоимость для клиента. </a:t>
            </a:r>
            <a:br>
              <a:rPr lang="ru-RU" baseline="0" dirty="0" smtClean="0"/>
            </a:br>
            <a:r>
              <a:rPr lang="ru-RU" baseline="0" dirty="0" smtClean="0"/>
              <a:t>Также при расчете премикса, добавки или концентрата на основе сырья клиента можно сформировать и выбрать Экономику для расчета стоимости такой добавки и видеть в рецепте как себестоимость комбикорма, так и сразу конечную стоимость добавки для клиента.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129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можете создавать профили печати,</a:t>
            </a:r>
            <a:r>
              <a:rPr lang="ru-RU" baseline="0" dirty="0" smtClean="0"/>
              <a:t> выбирая разные параметры печати. Любую колонку данных и любой элемент рецепта можно сделать видимыми или невидимыми на печати, просто отмечая или убирая отметку в параметрах печати. </a:t>
            </a:r>
          </a:p>
          <a:p>
            <a:r>
              <a:rPr lang="ru-RU" baseline="0" dirty="0" smtClean="0"/>
              <a:t>При расчете добавки (премикса) на основе сырья клиента, можно скрыть состав премикса, свернув на печати всю композицию в одно название.</a:t>
            </a:r>
          </a:p>
          <a:p>
            <a:r>
              <a:rPr lang="ru-RU" baseline="0" dirty="0" smtClean="0"/>
              <a:t>Кроме элементов рецепта на печать можно автоматически добавлять логотип компании, колонтитулы с текстом, подписи и др. элементы.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08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Любые данные можно легко перенести с одного</a:t>
            </a:r>
            <a:r>
              <a:rPr lang="ru-RU" baseline="0" dirty="0" smtClean="0"/>
              <a:t> компьютера с программой на другой, используя Экспорт-Импорт.</a:t>
            </a:r>
          </a:p>
          <a:p>
            <a:r>
              <a:rPr lang="ru-RU" baseline="0" dirty="0" smtClean="0"/>
              <a:t>Также рецепт или другой элемент может быть сохранен в формате </a:t>
            </a:r>
            <a:r>
              <a:rPr lang="en-US" baseline="0" dirty="0" smtClean="0"/>
              <a:t>.</a:t>
            </a:r>
            <a:r>
              <a:rPr lang="en-US" baseline="0" dirty="0" err="1" smtClean="0"/>
              <a:t>xls</a:t>
            </a:r>
            <a:r>
              <a:rPr lang="en-US" baseline="0" dirty="0" smtClean="0"/>
              <a:t> </a:t>
            </a:r>
            <a:r>
              <a:rPr lang="ru-RU" baseline="0" dirty="0" smtClean="0"/>
              <a:t>и </a:t>
            </a:r>
            <a:r>
              <a:rPr lang="en-US" baseline="0" dirty="0" smtClean="0"/>
              <a:t>.pdf</a:t>
            </a:r>
            <a:r>
              <a:rPr lang="ru-RU" baseline="0" dirty="0" smtClean="0"/>
              <a:t>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769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</a:t>
            </a:r>
            <a:r>
              <a:rPr lang="ru-RU" baseline="0" dirty="0" smtClean="0"/>
              <a:t> имеет удобный поиск по базе данных, а также возможность фильтрации данных. Так если например вы не хотите видеть в базе все показатели качества сырья, а вас интересуют только показатели важные при расчете рецептов для свиней, то достаточно просто выбрать нужную группу показателей. 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83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 имеет как локальную так и серверную версию</a:t>
            </a:r>
            <a:r>
              <a:rPr lang="ru-RU" baseline="0" dirty="0" smtClean="0"/>
              <a:t> для неограниченного количества пользователей, работающих с одной и той же базой данных. Пользователи могут иметь разные права доступа к каждому виду элементов. Кроме этого пользователи могут работать отдельно с локальной версией и периодически использовать синхронизацию локальной и серверной баз данных, чтобы они были идентичны.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039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</a:t>
            </a:r>
            <a:r>
              <a:rPr lang="ru-RU" baseline="0" dirty="0" smtClean="0"/>
              <a:t> можете воспользоваться модулем расчета показателей качества сырья по базовым показателям, которые можно получить в лаборатории.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73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сбалансированный рацион это рацион: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отвечающий потребностям животных, то есть не имеющий правильного количества всех питательных веществ необходимых для здоровья и роста животного;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оптимальный, то есть при наличии всех необходимых показателей качества не являющийся самым дешевым вариантом при имеющемся сырье;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актуальный, если при расчете нет возможности быстро учитывать изменение сырьевой базы и выбирать наиболее подходящее сырье автоматически из нескольких вариантов.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выборе компьютерной программы для расчета рецептов следует обратить внимание на следующие параметры: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Функциональность. Набор функций в базовых и полных комплектациях программы. Какие функции или модули поставляются отдельно.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База данных. Какие данные уже внесены в программу, каким образом вносятся новые данные.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Условия приобретения. Стоимость самой программы, а также поддержки, обновлений и обучения.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Поддержка. Наличие обновлений, горячей линии, оперативность поддержки по вопросам устранения неполадок и обеспечению бесперебойной работы программы.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Обучение. Насколько удобны и интуитивно понятны внешнее представление программы и последовательности выполнения необходимых действий при работе с ней.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Модернизация. Есть ли возможности доработать программу под требования конкретного клиента, наладить экспорт данных в программу на заводе и/или в бухгалтерскую программу.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Имидж компании-разработчика. Сколько лет программе, есть ли положительные рекомендации от клиентов, появляются ли новые функции.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0113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последняя разработка – модуль для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расчета рационов для КРС.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 из самых сложных задач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зоотехника, который считает рационы для коров, это определит правильные потребности животных в показателях качества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мире существует несколько разных систем показателей качества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рекомендаций по их содержанию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существует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несколько моделей (или наборов формул) с помощью которых можно рассчитать потребности в показателях качества в зависимости от параметров животного и планируемого надоя и качества молока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666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Модель состоит</a:t>
            </a:r>
            <a:r>
              <a:rPr lang="ru-RU" baseline="0" dirty="0" smtClean="0"/>
              <a:t> из входящих параметров, формул и исходящих параметров, которые затем можно использовать в расчете рациона.</a:t>
            </a:r>
          </a:p>
          <a:p>
            <a:r>
              <a:rPr lang="ru-RU" baseline="0" dirty="0" smtClean="0"/>
              <a:t>Так введя такие входящий параметры как вес животного, номер лактации и др. вы получите требования для следующих показателей качества (т.е. ограничения на их вхождение в рацион).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8274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влечет за собой: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низкие привесы и надои;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огромное снижение рентабельности;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необоснованные траты времени и человеческих ресурсов.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Компьютерные программы для расчета рецептов разрабатываются и используются во всем мире. Это уже давно не роскошь, а необходимый инструмент, который способен значительно упростить работу зоотехника, сделать расчет рационов удобным и быстрым, а самое главное обеспечить максимально оптимальный рецепт согласно нормам кормления за минимально возможную цену.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упрощенную схему создания рецепта с помощью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WinMix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вида животного, а также его веса или возраста, пользователь выбирает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шаблон кормления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шаблон входят: набор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показателей качества и ограничение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его минимальное 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максимальное содержание в рецепте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различные дополнительные ограничения: на отношение показателей качества, например, кальция к фосфору, на суммарное содержание показателей, ограничения на ввод добавки, на цену и другие. Шаблон можно выбрать из базы данных программы или создать новый на основе собственных данных и знаний.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пользователь выбирается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сырье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 он планирует использовать в рецепте (это может быть сырье, которое есть на складе, а также сырье клиента, если рецепт считается для него).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Следующим шагом задается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сырья, которое принимает участие в расчете. Цены можно подгрузить автоматически из ранее созданного Справочника цен, а также внести или изменить вручную в самом рецепте.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эти данные обрабатываются в программе за считанные секунды, и пользователь получает сбалансированный оптимальный рецепт за минимально возможную цену, то есть руководство, сколько и какого сырья необходимо взять, чтобы получить все показатели качества в необходимом количестве.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05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расчета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рецепта: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Выбрали шаблон – показатели и ограничения отобразились в правой части окна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Выбрали список сырья – сырье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отобразилось в левой части окна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Выбрали справочник цен –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появились цены на сырье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Нажали на кнопку «Расчет» – получили результат в колонках «Часть» и «Значение», т.е. руководство какое сырье и в каком количестве необходимо смешать, чтобы получить показатели качества в необходимом количестве.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27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можете использовать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рецепте разные шаблоны, справочники цен, валюты, клиентов и др. параметры в любой момент меняя их в окне параметров рецепта на необходимые.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27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</a:t>
            </a:r>
            <a:r>
              <a:rPr lang="ru-RU" baseline="0" dirty="0" smtClean="0"/>
              <a:t> помощью одного клика мышки вы можете создать премикс, добавку или концентрат на основе сырья клиента.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состав такой добавки будет перенесен в новый рецепт и пересчитан на 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89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Любой</a:t>
            </a:r>
            <a:r>
              <a:rPr lang="ru-RU" baseline="0" dirty="0" smtClean="0"/>
              <a:t> рецепт может быть сохранен как сырья, т.е. как одна запись в базе с определенными показателями качества, которую затем можно использовать при расчете другого рецепта. Также рецепта может быть сохранен как шаблон со своими наборами показателей и сырья и ограничениями на них.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39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31CD42EC-A83A-46F8-8757-1F0B2BC7B23B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B4B19303-D057-4456-A95A-E765A1572790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B72BC8E1-FB76-49BB-BC60-68583936FFFF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C73A-089F-4029-94A1-1863E799CF25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E23E251-6608-4CD7-B406-15664AE685C5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9F1E-C2BE-4913-B2D0-BB716E93413E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C3BE309-46BD-428D-A014-5A5BF2BDCC7E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DD70DF9-5033-4E0C-870C-B9BED66D2C6F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9EF7-7D44-4C8C-9C2C-09369A894D6B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B0E93F18-33FD-4DBF-BF16-F227E1B1450D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09BD-E35D-417C-98C0-EEBA0A3A7433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3FE6F846-72A4-40CC-BE88-70C1329B29CC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5BEA511-03BC-4460-B568-2B0BBBF1382A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4341-A0BD-40A2-AB02-F345A819A961}" type="datetime1">
              <a:rPr lang="uk-UA" smtClean="0"/>
              <a:t>25.06.2015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n-US" smtClean="0"/>
              <a:t>www.winmixsoft.com</a:t>
            </a:r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mailto:kim@winmixsof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09528" y="1316420"/>
            <a:ext cx="5338936" cy="141626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Алексеенко Инесса Николаевна</a:t>
            </a:r>
          </a:p>
          <a:p>
            <a:r>
              <a:rPr lang="ru-RU" dirty="0"/>
              <a:t>к</a:t>
            </a:r>
            <a:r>
              <a:rPr lang="ru-RU" dirty="0" smtClean="0"/>
              <a:t>андидат экономических наук</a:t>
            </a:r>
          </a:p>
          <a:p>
            <a:r>
              <a:rPr lang="ru-RU" dirty="0"/>
              <a:t>р</a:t>
            </a:r>
            <a:r>
              <a:rPr lang="ru-RU" dirty="0" smtClean="0"/>
              <a:t>уководитель проектов НПП </a:t>
            </a:r>
            <a:r>
              <a:rPr lang="en-US" dirty="0" smtClean="0"/>
              <a:t>“</a:t>
            </a:r>
            <a:r>
              <a:rPr lang="ru-RU" dirty="0" err="1" smtClean="0"/>
              <a:t>ВинМикс</a:t>
            </a:r>
            <a:r>
              <a:rPr lang="ru-RU" dirty="0" smtClean="0"/>
              <a:t>-Софт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717032"/>
            <a:ext cx="7511752" cy="1159768"/>
          </a:xfrm>
        </p:spPr>
        <p:txBody>
          <a:bodyPr>
            <a:normAutofit/>
          </a:bodyPr>
          <a:lstStyle/>
          <a:p>
            <a:pPr algn="l"/>
            <a:r>
              <a:rPr lang="ru-RU" sz="3000" b="0" dirty="0" smtClean="0">
                <a:solidFill>
                  <a:srgbClr val="7BCF27"/>
                </a:solidFill>
                <a:latin typeface="Calibri" pitchFamily="34" charset="0"/>
              </a:rPr>
              <a:t>Оптимальные рецепты кормления – </a:t>
            </a:r>
            <a:r>
              <a:rPr lang="ru-RU" sz="3000" b="0" dirty="0">
                <a:solidFill>
                  <a:srgbClr val="262626"/>
                </a:solidFill>
              </a:rPr>
              <a:t/>
            </a:r>
            <a:br>
              <a:rPr lang="ru-RU" sz="3000" b="0" dirty="0">
                <a:solidFill>
                  <a:srgbClr val="262626"/>
                </a:solidFill>
              </a:rPr>
            </a:br>
            <a:r>
              <a:rPr lang="ru-RU" sz="3000" b="0" dirty="0" smtClean="0">
                <a:solidFill>
                  <a:prstClr val="white"/>
                </a:solidFill>
              </a:rPr>
              <a:t>Основа прибыльного животноводства</a:t>
            </a:r>
            <a:endParaRPr lang="ru-RU" sz="3000" b="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24544" y="6381328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6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9601"/>
            <a:ext cx="6517678" cy="35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36189"/>
            <a:ext cx="7001316" cy="37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200"/>
            <a:ext cx="9001000" cy="685800"/>
          </a:xfrm>
        </p:spPr>
        <p:txBody>
          <a:bodyPr>
            <a:noAutofit/>
          </a:bodyPr>
          <a:lstStyle/>
          <a:p>
            <a:r>
              <a:rPr lang="ru-RU" sz="3800" dirty="0" smtClean="0"/>
              <a:t>Конвертация рецепта</a:t>
            </a:r>
            <a:r>
              <a:rPr lang="en-US" sz="3800" dirty="0" smtClean="0"/>
              <a:t> </a:t>
            </a:r>
            <a:r>
              <a:rPr lang="ru-RU" sz="3800" dirty="0" smtClean="0">
                <a:solidFill>
                  <a:srgbClr val="7F7F7F"/>
                </a:solidFill>
              </a:rPr>
              <a:t>в производственный</a:t>
            </a:r>
            <a:endParaRPr lang="uk-UA" sz="38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243" y="3717032"/>
            <a:ext cx="1193805" cy="144016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Elbow Connector 8"/>
          <p:cNvCxnSpPr>
            <a:stCxn id="10" idx="3"/>
            <a:endCxn id="8" idx="0"/>
          </p:cNvCxnSpPr>
          <p:nvPr/>
        </p:nvCxnSpPr>
        <p:spPr>
          <a:xfrm>
            <a:off x="2411760" y="2384884"/>
            <a:ext cx="1995386" cy="133214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35695" y="1772816"/>
            <a:ext cx="576065" cy="122413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804248" y="177281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%       kg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452320" y="1988840"/>
            <a:ext cx="432048" cy="21544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5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Система </a:t>
            </a:r>
            <a:r>
              <a:rPr lang="ru-RU" sz="4000" dirty="0" smtClean="0">
                <a:solidFill>
                  <a:srgbClr val="7F7F7F"/>
                </a:solidFill>
              </a:rPr>
              <a:t>выделения цветом</a:t>
            </a:r>
            <a:endParaRPr lang="uk-UA" sz="40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4611"/>
            <a:ext cx="8165182" cy="43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00" y="3717934"/>
            <a:ext cx="6466896" cy="259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80" y="332656"/>
            <a:ext cx="8403020" cy="10081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Отслеживание </a:t>
            </a:r>
            <a:r>
              <a:rPr lang="en-GB" sz="4000" dirty="0" smtClean="0"/>
              <a:t>“</a:t>
            </a:r>
            <a:r>
              <a:rPr lang="ru-RU" sz="4000" dirty="0" smtClean="0"/>
              <a:t>Скрытых цены и %</a:t>
            </a:r>
            <a:r>
              <a:rPr lang="en-GB" sz="4000" dirty="0" smtClean="0"/>
              <a:t>" </a:t>
            </a:r>
            <a:r>
              <a:rPr lang="ru-RU" sz="4000" dirty="0" smtClean="0">
                <a:solidFill>
                  <a:srgbClr val="7F7F7F"/>
                </a:solidFill>
              </a:rPr>
              <a:t>и</a:t>
            </a:r>
            <a:r>
              <a:rPr lang="en-GB" sz="4000" dirty="0" smtClean="0">
                <a:solidFill>
                  <a:srgbClr val="7F7F7F"/>
                </a:solidFill>
              </a:rPr>
              <a:t> </a:t>
            </a:r>
            <a:br>
              <a:rPr lang="en-GB" sz="4000" dirty="0" smtClean="0">
                <a:solidFill>
                  <a:srgbClr val="7F7F7F"/>
                </a:solidFill>
              </a:rPr>
            </a:br>
            <a:r>
              <a:rPr lang="ru-RU" sz="4000" dirty="0" err="1" smtClean="0">
                <a:solidFill>
                  <a:srgbClr val="7F7F7F"/>
                </a:solidFill>
              </a:rPr>
              <a:t>постоптимизационный</a:t>
            </a:r>
            <a:r>
              <a:rPr lang="en-GB" sz="4000" dirty="0" smtClean="0">
                <a:solidFill>
                  <a:srgbClr val="7F7F7F"/>
                </a:solidFill>
              </a:rPr>
              <a:t> </a:t>
            </a:r>
            <a:r>
              <a:rPr lang="ru-RU" sz="4000" dirty="0" smtClean="0"/>
              <a:t>анализ</a:t>
            </a:r>
            <a:endParaRPr lang="uk-UA" sz="4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6" name="L-Shape 5"/>
          <p:cNvSpPr/>
          <p:nvPr/>
        </p:nvSpPr>
        <p:spPr>
          <a:xfrm flipH="1" flipV="1">
            <a:off x="2850299" y="5589240"/>
            <a:ext cx="2873829" cy="648070"/>
          </a:xfrm>
          <a:prstGeom prst="corner">
            <a:avLst>
              <a:gd name="adj1" fmla="val 36046"/>
              <a:gd name="adj2" fmla="val 191896"/>
            </a:avLst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41140"/>
            <a:ext cx="6260076" cy="318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67944" y="2366882"/>
            <a:ext cx="648072" cy="1638182"/>
          </a:xfrm>
          <a:prstGeom prst="rect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Elbow Connector 8"/>
          <p:cNvCxnSpPr/>
          <p:nvPr/>
        </p:nvCxnSpPr>
        <p:spPr>
          <a:xfrm>
            <a:off x="2267744" y="2204864"/>
            <a:ext cx="1947461" cy="50405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378179" cy="36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1840" y="1844824"/>
            <a:ext cx="792088" cy="2016225"/>
          </a:xfrm>
          <a:prstGeom prst="rect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995936" y="1915835"/>
            <a:ext cx="2016224" cy="217021"/>
          </a:xfrm>
          <a:prstGeom prst="rect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68" y="1844824"/>
            <a:ext cx="7723722" cy="379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Анализ рецепта: колонка</a:t>
            </a:r>
            <a:r>
              <a:rPr lang="en-US" sz="4000" dirty="0" smtClean="0"/>
              <a:t> </a:t>
            </a:r>
            <a:r>
              <a:rPr lang="ru-RU" sz="4000" dirty="0" smtClean="0">
                <a:solidFill>
                  <a:srgbClr val="7F7F7F"/>
                </a:solidFill>
              </a:rPr>
              <a:t>Вклад</a:t>
            </a:r>
            <a:endParaRPr lang="uk-UA" sz="40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920" y="2780928"/>
            <a:ext cx="864096" cy="1683841"/>
          </a:xfrm>
          <a:prstGeom prst="rect">
            <a:avLst/>
          </a:prstGeom>
          <a:noFill/>
          <a:ln w="41275">
            <a:solidFill>
              <a:srgbClr val="9933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l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2428" y="3140968"/>
            <a:ext cx="2175836" cy="217021"/>
          </a:xfrm>
          <a:prstGeom prst="rect">
            <a:avLst/>
          </a:prstGeom>
          <a:noFill/>
          <a:ln w="41275">
            <a:solidFill>
              <a:srgbClr val="7A4DF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lt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15" y="2780928"/>
            <a:ext cx="7380573" cy="36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27984" y="3645024"/>
            <a:ext cx="792088" cy="2052726"/>
          </a:xfrm>
          <a:prstGeom prst="rect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5274201" y="4796155"/>
            <a:ext cx="2034103" cy="217021"/>
          </a:xfrm>
          <a:prstGeom prst="rect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2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061761" cy="338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8944"/>
            <a:ext cx="8707820" cy="685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Расчет конечной стоимости рецепта</a:t>
            </a:r>
            <a:br>
              <a:rPr lang="ru-RU" sz="4000" dirty="0" smtClean="0"/>
            </a:br>
            <a:r>
              <a:rPr lang="en-US" dirty="0" smtClean="0">
                <a:solidFill>
                  <a:srgbClr val="7F7F7F"/>
                </a:solidFill>
              </a:rPr>
              <a:t>+ </a:t>
            </a:r>
            <a:r>
              <a:rPr lang="ru-RU" dirty="0" smtClean="0">
                <a:solidFill>
                  <a:srgbClr val="7F7F7F"/>
                </a:solidFill>
              </a:rPr>
              <a:t>упаковка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ru-RU" dirty="0" smtClean="0">
                <a:solidFill>
                  <a:srgbClr val="7F7F7F"/>
                </a:solidFill>
              </a:rPr>
              <a:t>потери на производстве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ru-RU" dirty="0" smtClean="0">
                <a:solidFill>
                  <a:srgbClr val="7F7F7F"/>
                </a:solidFill>
              </a:rPr>
              <a:t>транспорт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ru-RU" dirty="0" smtClean="0">
                <a:solidFill>
                  <a:srgbClr val="7F7F7F"/>
                </a:solidFill>
              </a:rPr>
              <a:t>и </a:t>
            </a:r>
            <a:r>
              <a:rPr lang="ru-RU" dirty="0" err="1" smtClean="0">
                <a:solidFill>
                  <a:srgbClr val="7F7F7F"/>
                </a:solidFill>
              </a:rPr>
              <a:t>др</a:t>
            </a:r>
            <a:endParaRPr lang="uk-UA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71" y="2852936"/>
            <a:ext cx="7666452" cy="36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8" y="989757"/>
            <a:ext cx="4194273" cy="55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88160"/>
            <a:ext cx="3457290" cy="37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80" y="76200"/>
            <a:ext cx="6656100" cy="685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Профессиональная </a:t>
            </a:r>
            <a:r>
              <a:rPr lang="ru-RU" sz="4000" dirty="0" smtClean="0">
                <a:solidFill>
                  <a:srgbClr val="7F7F7F"/>
                </a:solidFill>
              </a:rPr>
              <a:t>печать</a:t>
            </a:r>
            <a:endParaRPr lang="uk-UA" sz="40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502" y="3212977"/>
            <a:ext cx="2508314" cy="14401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3629912" y="3533234"/>
            <a:ext cx="1663961" cy="183798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67" y="954582"/>
            <a:ext cx="3079933" cy="33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56176" y="3625133"/>
            <a:ext cx="2592288" cy="77504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Elbow Connector 15"/>
          <p:cNvCxnSpPr/>
          <p:nvPr/>
        </p:nvCxnSpPr>
        <p:spPr>
          <a:xfrm>
            <a:off x="2915816" y="3356992"/>
            <a:ext cx="714097" cy="172563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7502" y="3443274"/>
            <a:ext cx="2076266" cy="1209862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2483768" y="2420888"/>
            <a:ext cx="4104456" cy="1711144"/>
          </a:xfrm>
          <a:prstGeom prst="bentConnector3">
            <a:avLst>
              <a:gd name="adj1" fmla="val 77419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80" y="-27384"/>
            <a:ext cx="8312284" cy="1696616"/>
          </a:xfrm>
        </p:spPr>
        <p:txBody>
          <a:bodyPr>
            <a:noAutofit/>
          </a:bodyPr>
          <a:lstStyle/>
          <a:p>
            <a:r>
              <a:rPr lang="ru-RU" sz="4000" dirty="0" smtClean="0"/>
              <a:t>Экспорт и импорт данных</a:t>
            </a:r>
            <a:r>
              <a:rPr lang="en-US" sz="4000" dirty="0" smtClean="0"/>
              <a:t>,</a:t>
            </a:r>
            <a:br>
              <a:rPr lang="en-US" sz="4000" dirty="0" smtClean="0"/>
            </a:br>
            <a:r>
              <a:rPr lang="ru-RU" sz="4000" dirty="0" smtClean="0">
                <a:solidFill>
                  <a:srgbClr val="7F7F7F"/>
                </a:solidFill>
              </a:rPr>
              <a:t>сохранение в форматах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r>
              <a:rPr lang="en-US" sz="4000" dirty="0">
                <a:solidFill>
                  <a:srgbClr val="7F7F7F"/>
                </a:solidFill>
              </a:rPr>
              <a:t>.</a:t>
            </a:r>
            <a:r>
              <a:rPr lang="en-US" sz="4000" dirty="0" err="1">
                <a:solidFill>
                  <a:srgbClr val="7F7F7F"/>
                </a:solidFill>
              </a:rPr>
              <a:t>xls</a:t>
            </a:r>
            <a:r>
              <a:rPr lang="en-US" sz="4000" dirty="0">
                <a:solidFill>
                  <a:srgbClr val="7F7F7F"/>
                </a:solidFill>
              </a:rPr>
              <a:t> </a:t>
            </a:r>
            <a:r>
              <a:rPr lang="ru-RU" sz="4000" dirty="0" smtClean="0">
                <a:solidFill>
                  <a:srgbClr val="7F7F7F"/>
                </a:solidFill>
              </a:rPr>
              <a:t>и </a:t>
            </a:r>
            <a:r>
              <a:rPr lang="en-US" sz="4000" dirty="0" smtClean="0">
                <a:solidFill>
                  <a:srgbClr val="7F7F7F"/>
                </a:solidFill>
              </a:rPr>
              <a:t>.pdf</a:t>
            </a:r>
            <a:endParaRPr lang="uk-UA" sz="40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31544"/>
            <a:ext cx="6300192" cy="372258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52397"/>
            <a:ext cx="4388962" cy="36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1380"/>
            <a:ext cx="8352109" cy="462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Удобный поиск</a:t>
            </a:r>
            <a:r>
              <a:rPr lang="en-US" sz="4000" dirty="0" smtClean="0"/>
              <a:t> </a:t>
            </a:r>
            <a:r>
              <a:rPr lang="ru-RU" sz="4000" dirty="0" smtClean="0">
                <a:solidFill>
                  <a:srgbClr val="7F7F7F"/>
                </a:solidFill>
              </a:rPr>
              <a:t>и фильтры</a:t>
            </a:r>
            <a:endParaRPr lang="uk-UA" sz="40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5517232"/>
            <a:ext cx="2483272" cy="288032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" name="Elbow Connector 24"/>
          <p:cNvCxnSpPr/>
          <p:nvPr/>
        </p:nvCxnSpPr>
        <p:spPr>
          <a:xfrm rot="10800000" flipH="1">
            <a:off x="2051720" y="3751452"/>
            <a:ext cx="144016" cy="1909796"/>
          </a:xfrm>
          <a:prstGeom prst="bentConnector4">
            <a:avLst>
              <a:gd name="adj1" fmla="val -158732"/>
              <a:gd name="adj2" fmla="val 100197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06927" y="1844824"/>
            <a:ext cx="3425513" cy="1584176"/>
          </a:xfrm>
          <a:prstGeom prst="rect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96336" y="3429000"/>
            <a:ext cx="0" cy="11646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48" y="654968"/>
            <a:ext cx="8892480" cy="685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Серверная версия и синхронизация</a:t>
            </a:r>
            <a:r>
              <a:rPr lang="en-US" sz="3100" dirty="0" smtClean="0"/>
              <a:t> </a:t>
            </a:r>
            <a:r>
              <a:rPr lang="ru-RU" sz="3100" dirty="0" smtClean="0">
                <a:solidFill>
                  <a:srgbClr val="7F7F7F"/>
                </a:solidFill>
              </a:rPr>
              <a:t>неограниченное количество пользователей с разными правами доступа к данным</a:t>
            </a:r>
            <a:endParaRPr lang="uk-UA" sz="31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" y="2132856"/>
            <a:ext cx="6069299" cy="3168352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35061"/>
            <a:ext cx="3598711" cy="3439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024" y="4455033"/>
            <a:ext cx="936104" cy="1422239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6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Расчет </a:t>
            </a:r>
            <a:r>
              <a:rPr lang="ru-RU" sz="4000" dirty="0" smtClean="0">
                <a:solidFill>
                  <a:srgbClr val="7D7D7D"/>
                </a:solidFill>
              </a:rPr>
              <a:t>показателей качества</a:t>
            </a:r>
            <a:endParaRPr lang="uk-UA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47203"/>
              </p:ext>
            </p:extLst>
          </p:nvPr>
        </p:nvGraphicFramePr>
        <p:xfrm>
          <a:off x="323528" y="1124744"/>
          <a:ext cx="58326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3826312"/>
              </p:ext>
            </p:extLst>
          </p:nvPr>
        </p:nvGraphicFramePr>
        <p:xfrm>
          <a:off x="6300192" y="1268760"/>
          <a:ext cx="24482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sz="1300" b="1" dirty="0" smtClean="0">
                <a:solidFill>
                  <a:schemeClr val="bg1"/>
                </a:solidFill>
              </a:rPr>
              <a:t>www.winmixsoft.com</a:t>
            </a:r>
            <a:endParaRPr kumimoji="0"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6C42C-478D-4A98-83B7-C82D41206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C16C42C-478D-4A98-83B7-C82D41206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29EB7C-B36A-4C1B-8839-2DA6B0D4B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029EB7C-B36A-4C1B-8839-2DA6B0D4B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EA9BDC-C376-4A83-9FAB-B10BE2B43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3EA9BDC-C376-4A83-9FAB-B10BE2B43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3F3C2-4A26-4946-8741-CA30A4AAD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E5B3F3C2-4A26-4946-8741-CA30A4AAD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758DF3-B8EF-4116-B3EE-3A7AA1341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6758DF3-B8EF-4116-B3EE-3A7AA1341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ECD1D8-FE9C-4999-BB6F-D8C227E8A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EECD1D8-FE9C-4999-BB6F-D8C227E8A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A605D9-F215-40B8-8B29-E88068100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5A605D9-F215-40B8-8B29-E88068100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055C96-45DE-457A-A38D-20D09878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1055C96-45DE-457A-A38D-20D098783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05AF93-C218-47DB-B279-83A53EED7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305AF93-C218-47DB-B279-83A53EED7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B6D57-3CE8-4232-ABFA-CA9D9C805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2DB6D57-3CE8-4232-ABFA-CA9D9C805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89E265-284A-48C9-8361-06D7A7329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2889E265-284A-48C9-8361-06D7A7329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0609D4-1585-4048-9EF6-CC46F2ED5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B80609D4-1585-4048-9EF6-CC46F2ED5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A4BEB-4034-4944-BF88-5109ABA2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7CA4BEB-4034-4944-BF88-5109ABA27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4004A3-7155-45B7-9D65-352A6B9F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3E4004A3-7155-45B7-9D65-352A6B9F5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C70470-26BA-4718-A51F-50920021D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BC70470-26BA-4718-A51F-50920021D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35599E-F221-4ECB-AAFA-2C9F355DE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B935599E-F221-4ECB-AAFA-2C9F355DE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66CA21-C8E5-4EC2-BFE6-886EFC14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A666CA21-C8E5-4EC2-BFE6-886EFC149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8C27C-6032-492D-872F-9A75DA1E4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E3D8C27C-6032-492D-872F-9A75DA1E4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573567-EBBE-47FC-9464-186AC129D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573567-EBBE-47FC-9464-186AC129D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F4318-A721-4FE2-A4D2-9301ABA14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B83F4318-A721-4FE2-A4D2-9301ABA14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2A3C8-7772-4B3E-A14F-67D5CC34A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BEC2A3C8-7772-4B3E-A14F-67D5CC34A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1209F-47F3-44F5-84EE-555B53000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1FF1209F-47F3-44F5-84EE-555B53000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4C672F-08D0-4216-83A1-4351E9275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DB4C672F-08D0-4216-83A1-4351E9275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3CD52-4636-4AE5-9C70-BCF782F8B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00A3CD52-4636-4AE5-9C70-BCF782F8B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E5FE42-CA96-4B8D-A53B-57891843F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8FE5FE42-CA96-4B8D-A53B-57891843F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663C1F-E8F3-4699-AB5C-AE5CAE504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F663C1F-E8F3-4699-AB5C-AE5CAE504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296D48-0AD0-4155-A2B9-DDB880EFA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BB296D48-0AD0-4155-A2B9-DDB880EFA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DDA38-0824-4157-AAB5-50AD1D923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68BDDA38-0824-4157-AAB5-50AD1D923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45F17B-C32A-46A5-9774-C0DB0D8C8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2A45F17B-C32A-46A5-9774-C0DB0D8C8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65577D-1B89-4764-97E8-98CDB9225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D365577D-1B89-4764-97E8-98CDB9225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5DBB0D-8598-42CB-8481-5CE6C5E87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695DBB0D-8598-42CB-8481-5CE6C5E87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A24FCB-29D7-4DFF-8D0C-4729590CD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5FA24FCB-29D7-4DFF-8D0C-4729590CD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BB970-E5FE-4BB4-84FB-DF3C11B36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601BB970-E5FE-4BB4-84FB-DF3C11B36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BDE2-B387-410A-9C42-D3A0F136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39A7BDE2-B387-410A-9C42-D3A0F136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116080-7743-4BE6-B44E-82A8C3D5A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43116080-7743-4BE6-B44E-82A8C3D5A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935529-1E02-4188-9145-32304DA0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graphicEl>
                                              <a:dgm id="{13935529-1E02-4188-9145-32304DA0F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E884E-F8AD-4718-B46E-33A5CCFB9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graphicEl>
                                              <a:dgm id="{046E884E-F8AD-4718-B46E-33A5CCFB9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4B491E-DF13-49BD-90F7-9ECC503E1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graphicEl>
                                              <a:dgm id="{5B4B491E-DF13-49BD-90F7-9ECC503E1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5311E-5041-451E-847F-AE07C02C9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">
                                            <p:graphicEl>
                                              <a:dgm id="{1E55311E-5041-451E-847F-AE07C02C9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84EF3-A9A8-43E3-ADAF-B93C877A3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ECE84EF3-A9A8-43E3-ADAF-B93C877A3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896BA3-64DC-4611-A8E7-49DEB3E41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0896BA3-64DC-4611-A8E7-49DEB3E41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0498A8-AE1E-4343-B7E5-ED96E9D3F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>
                                            <p:graphicEl>
                                              <a:dgm id="{7F0498A8-AE1E-4343-B7E5-ED96E9D3F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6C008B-33B2-496A-AC7A-D9DBD5F91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EF6C008B-33B2-496A-AC7A-D9DBD5F91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33985D-E5AA-4C28-8DE8-9774FF804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4033985D-E5AA-4C28-8DE8-9774FF804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C71D4-28EC-4F20-8177-4731C0821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>
                                            <p:graphicEl>
                                              <a:dgm id="{CDBC71D4-28EC-4F20-8177-4731C0821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0F1D-14F0-4C21-80C8-A41710C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">
                                            <p:graphicEl>
                                              <a:dgm id="{2A7C0F1D-14F0-4C21-80C8-A41710CE3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1CDDF-8D02-4AC7-8939-3E8D638EC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">
                                            <p:graphicEl>
                                              <a:dgm id="{B281CDDF-8D02-4AC7-8939-3E8D638EC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97213F-3D9F-4037-8FC2-C9F31F1A4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">
                                            <p:graphicEl>
                                              <a:dgm id="{FB97213F-3D9F-4037-8FC2-C9F31F1A4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05E10-87B9-499C-89BC-555F14371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">
                                            <p:graphicEl>
                                              <a:dgm id="{AE305E10-87B9-499C-89BC-555F14371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243137-F5E5-4E15-847B-E8B0B92A4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>
                                            <p:graphicEl>
                                              <a:dgm id="{2F243137-F5E5-4E15-847B-E8B0B92A4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72BFE2-33DD-4614-9FED-88BCB3EE7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">
                                            <p:graphicEl>
                                              <a:dgm id="{F672BFE2-33DD-4614-9FED-88BCB3EE7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A585BB-E3FB-49F2-B973-ED0FB34DF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">
                                            <p:graphicEl>
                                              <a:dgm id="{13A585BB-E3FB-49F2-B973-ED0FB34DF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5FBC06-19F5-4B91-AEFB-A8A62541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>
                                            <p:graphicEl>
                                              <a:dgm id="{9A5FBC06-19F5-4B91-AEFB-A8A625417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269A0-DC72-423D-B733-9167041A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">
                                            <p:graphicEl>
                                              <a:dgm id="{13B269A0-DC72-423D-B733-9167041A7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ECD86-6B33-4464-93A7-65AF2A64E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">
                                            <p:graphicEl>
                                              <a:dgm id="{E8AECD86-6B33-4464-93A7-65AF2A64E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03999E-FD64-40EF-AB84-B9F33BC8D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">
                                            <p:graphicEl>
                                              <a:dgm id="{8C03999E-FD64-40EF-AB84-B9F33BC8D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5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FE3BB-1DBB-4C33-8EBB-6EF7C1C6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">
                                            <p:graphicEl>
                                              <a:dgm id="{C7CFE3BB-1DBB-4C33-8EBB-6EF7C1C68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">
                                            <p:graphicEl>
                                              <a:dgm id="{C7CFE3BB-1DBB-4C33-8EBB-6EF7C1C6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>
                                            <p:graphicEl>
                                              <a:dgm id="{C7CFE3BB-1DBB-4C33-8EBB-6EF7C1C6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C6F8A-074F-4D06-9D46-24384A462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">
                                            <p:graphicEl>
                                              <a:dgm id="{670C6F8A-074F-4D06-9D46-24384A462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">
                                            <p:graphicEl>
                                              <a:dgm id="{670C6F8A-074F-4D06-9D46-24384A462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">
                                            <p:graphicEl>
                                              <a:dgm id="{670C6F8A-074F-4D06-9D46-24384A462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5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4AE9C-1A10-44E8-91B6-6D47AD74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">
                                            <p:graphicEl>
                                              <a:dgm id="{2E74AE9C-1A10-44E8-91B6-6D47AD745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>
                                            <p:graphicEl>
                                              <a:dgm id="{2E74AE9C-1A10-44E8-91B6-6D47AD74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graphicEl>
                                              <a:dgm id="{2E74AE9C-1A10-44E8-91B6-6D47AD74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5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73DC84-42BC-4A34-9857-11BB04D3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">
                                            <p:graphicEl>
                                              <a:dgm id="{6773DC84-42BC-4A34-9857-11BB04D3F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">
                                            <p:graphicEl>
                                              <a:dgm id="{6773DC84-42BC-4A34-9857-11BB04D3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graphicEl>
                                              <a:dgm id="{6773DC84-42BC-4A34-9857-11BB04D3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FFF4D-5675-4CAA-AB65-324A4353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">
                                            <p:graphicEl>
                                              <a:dgm id="{BB5FFF4D-5675-4CAA-AB65-324A4353B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">
                                            <p:graphicEl>
                                              <a:dgm id="{BB5FFF4D-5675-4CAA-AB65-324A4353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">
                                            <p:graphicEl>
                                              <a:dgm id="{BB5FFF4D-5675-4CAA-AB65-324A4353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F9884C-D064-48E2-AD56-20ECFD0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">
                                            <p:graphicEl>
                                              <a:dgm id="{15F9884C-D064-48E2-AD56-20ECFD0DA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">
                                            <p:graphicEl>
                                              <a:dgm id="{15F9884C-D064-48E2-AD56-20ECFD0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">
                                            <p:graphicEl>
                                              <a:dgm id="{15F9884C-D064-48E2-AD56-20ECFD0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82A5F-C1B1-4CFB-953D-5E555BFB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">
                                            <p:graphicEl>
                                              <a:dgm id="{75C82A5F-C1B1-4CFB-953D-5E555BFB0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">
                                            <p:graphicEl>
                                              <a:dgm id="{75C82A5F-C1B1-4CFB-953D-5E555BFB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">
                                            <p:graphicEl>
                                              <a:dgm id="{75C82A5F-C1B1-4CFB-953D-5E555BFB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FB2D4-BB06-4697-96CC-27C264123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">
                                            <p:graphicEl>
                                              <a:dgm id="{AD4FB2D4-BB06-4697-96CC-27C264123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">
                                            <p:graphicEl>
                                              <a:dgm id="{AD4FB2D4-BB06-4697-96CC-27C264123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">
                                            <p:graphicEl>
                                              <a:dgm id="{AD4FB2D4-BB06-4697-96CC-27C264123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03BA28-2FD4-48B8-8FDE-5453FFE3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">
                                            <p:graphicEl>
                                              <a:dgm id="{7903BA28-2FD4-48B8-8FDE-5453FFE3B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">
                                            <p:graphicEl>
                                              <a:dgm id="{7903BA28-2FD4-48B8-8FDE-5453FFE3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">
                                            <p:graphicEl>
                                              <a:dgm id="{7903BA28-2FD4-48B8-8FDE-5453FFE3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A31FF-4630-49F6-9DF5-4856ACB31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">
                                            <p:graphicEl>
                                              <a:dgm id="{5FAA31FF-4630-49F6-9DF5-4856ACB31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">
                                            <p:graphicEl>
                                              <a:dgm id="{5FAA31FF-4630-49F6-9DF5-4856ACB31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">
                                            <p:graphicEl>
                                              <a:dgm id="{5FAA31FF-4630-49F6-9DF5-4856ACB31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Не сбалансированный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рецепт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характеристики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5576" y="1557456"/>
            <a:ext cx="2068689" cy="2708434"/>
            <a:chOff x="755576" y="1557456"/>
            <a:chExt cx="2068689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576" y="2280386"/>
              <a:ext cx="2068689" cy="158066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4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Не</a:t>
              </a:r>
            </a:p>
            <a:p>
              <a:pPr algn="ctr">
                <a:lnSpc>
                  <a:spcPct val="80000"/>
                </a:lnSpc>
              </a:pPr>
              <a:r>
                <a:rPr lang="uk-UA" sz="22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отвечающий</a:t>
              </a:r>
              <a:endParaRPr lang="uk-UA" sz="22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uk-UA" sz="22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п</a:t>
              </a:r>
              <a:r>
                <a:rPr lang="uk-UA" sz="22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отребностям</a:t>
              </a:r>
              <a:r>
                <a:rPr lang="uk-UA" sz="22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uk-UA" sz="22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животн</a:t>
              </a:r>
              <a:r>
                <a:rPr lang="ru-RU" sz="22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ы</a:t>
              </a:r>
              <a:r>
                <a:rPr lang="uk-UA" sz="22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х</a:t>
              </a:r>
              <a:endParaRPr lang="ru-RU" sz="22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22712" y="1591943"/>
            <a:ext cx="2129408" cy="2708434"/>
            <a:chOff x="3522712" y="1591943"/>
            <a:chExt cx="2129408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2712" y="2492896"/>
              <a:ext cx="2129408" cy="797794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Не</a:t>
              </a:r>
              <a:r>
                <a:rPr lang="ru-RU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оптимальный</a:t>
              </a:r>
              <a:endParaRPr lang="ru-RU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51832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1587511"/>
            <a:ext cx="2063824" cy="2708434"/>
            <a:chOff x="6324600" y="1587511"/>
            <a:chExt cx="2063824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1024" y="2420888"/>
              <a:ext cx="2057400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Не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актуальный</a:t>
              </a:r>
              <a:endParaRPr lang="ru-RU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1564" y="198884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  </a:t>
              </a:r>
            </a:p>
          </p:txBody>
        </p:sp>
      </p:grp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157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634452"/>
              </p:ext>
            </p:extLst>
          </p:nvPr>
        </p:nvGraphicFramePr>
        <p:xfrm>
          <a:off x="539552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36180" y="76200"/>
            <a:ext cx="8707820" cy="685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При выборе </a:t>
            </a:r>
            <a:r>
              <a:rPr lang="ru-RU" sz="3200" dirty="0" smtClean="0"/>
              <a:t>программы </a:t>
            </a: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обратите внимание на: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1D32DE-2C30-4C62-A442-1E7E34F0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A01D32DE-2C30-4C62-A442-1E7E34F0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01D32DE-2C30-4C62-A442-1E7E34F0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A01D32DE-2C30-4C62-A442-1E7E34F0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B3BFA7-5101-4AC3-9A22-6E46512AC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90B3BFA7-5101-4AC3-9A22-6E46512AC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0B3BFA7-5101-4AC3-9A22-6E46512AC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0B3BFA7-5101-4AC3-9A22-6E46512AC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8969B1-7372-4977-B1FB-8991EE3C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68969B1-7372-4977-B1FB-8991EE3C8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968969B1-7372-4977-B1FB-8991EE3C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68969B1-7372-4977-B1FB-8991EE3C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5C2B36-90A3-4A03-BD8E-8D0937D6B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D65C2B36-90A3-4A03-BD8E-8D0937D6B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D65C2B36-90A3-4A03-BD8E-8D0937D6B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D65C2B36-90A3-4A03-BD8E-8D0937D6B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B35D1C-DD23-476C-AFBB-82124125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65B35D1C-DD23-476C-AFBB-821241253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65B35D1C-DD23-476C-AFBB-82124125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65B35D1C-DD23-476C-AFBB-82124125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8426A-4D8B-4403-90F2-B4CBA8DE4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6068426A-4D8B-4403-90F2-B4CBA8DE4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6068426A-4D8B-4403-90F2-B4CBA8DE4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6068426A-4D8B-4403-90F2-B4CBA8DE4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A4137-27A7-453B-9BB2-60A26EB8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214A4137-27A7-453B-9BB2-60A26EB8E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214A4137-27A7-453B-9BB2-60A26EB8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214A4137-27A7-453B-9BB2-60A26EB8E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9F36C-F0B7-4707-821F-BAEF4436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4AC9F36C-F0B7-4707-821F-BAEF4436B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4AC9F36C-F0B7-4707-821F-BAEF4436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4AC9F36C-F0B7-4707-821F-BAEF4436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6047A-8AFB-416A-A864-5D83351B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CD66047A-8AFB-416A-A864-5D83351BD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CD66047A-8AFB-416A-A864-5D83351B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CD66047A-8AFB-416A-A864-5D83351B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47047-D8DB-4E23-8506-969AF0F8D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AD647047-D8DB-4E23-8506-969AF0F8D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AD647047-D8DB-4E23-8506-969AF0F8D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AD647047-D8DB-4E23-8506-969AF0F8D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B4ABE5-698B-4C1A-9400-5EF7C5F7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59B4ABE5-698B-4C1A-9400-5EF7C5F7F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59B4ABE5-698B-4C1A-9400-5EF7C5F7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59B4ABE5-698B-4C1A-9400-5EF7C5F7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34B025-8D40-490A-8B6A-2A58106E6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6634B025-8D40-490A-8B6A-2A58106E6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6634B025-8D40-490A-8B6A-2A58106E6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6634B025-8D40-490A-8B6A-2A58106E6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8F9CA3-CA11-454E-BB7F-EA59F9E4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AC8F9CA3-CA11-454E-BB7F-EA59F9E4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AC8F9CA3-CA11-454E-BB7F-EA59F9E4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AC8F9CA3-CA11-454E-BB7F-EA59F9E4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B98030-24D6-4DB0-B8CD-F7B9F985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graphicEl>
                                              <a:dgm id="{83B98030-24D6-4DB0-B8CD-F7B9F985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83B98030-24D6-4DB0-B8CD-F7B9F985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83B98030-24D6-4DB0-B8CD-F7B9F985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AF3ED1-2475-4F56-9E84-4F0728754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graphicEl>
                                              <a:dgm id="{9CAF3ED1-2475-4F56-9E84-4F0728754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9CAF3ED1-2475-4F56-9E84-4F0728754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9CAF3ED1-2475-4F56-9E84-4F0728754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для расчета рационов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71" y="1340768"/>
            <a:ext cx="5724625" cy="436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 </a:t>
            </a:r>
            <a:r>
              <a:rPr lang="ru-RU" dirty="0" smtClean="0">
                <a:solidFill>
                  <a:srgbClr val="7D7D7D"/>
                </a:solidFill>
              </a:rPr>
              <a:t>потребностей животных </a:t>
            </a:r>
            <a:r>
              <a:rPr lang="ru-RU" dirty="0" smtClean="0"/>
              <a:t>в питательностях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839497"/>
              </p:ext>
            </p:extLst>
          </p:nvPr>
        </p:nvGraphicFramePr>
        <p:xfrm>
          <a:off x="323528" y="1124744"/>
          <a:ext cx="58326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71831"/>
              </p:ext>
            </p:extLst>
          </p:nvPr>
        </p:nvGraphicFramePr>
        <p:xfrm>
          <a:off x="6300192" y="908720"/>
          <a:ext cx="21602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6C42C-478D-4A98-83B7-C82D41206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C16C42C-478D-4A98-83B7-C82D41206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29EB7C-B36A-4C1B-8839-2DA6B0D4B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029EB7C-B36A-4C1B-8839-2DA6B0D4B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EA9BDC-C376-4A83-9FAB-B10BE2B43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3EA9BDC-C376-4A83-9FAB-B10BE2B43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3F3C2-4A26-4946-8741-CA30A4AAD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E5B3F3C2-4A26-4946-8741-CA30A4AAD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758DF3-B8EF-4116-B3EE-3A7AA1341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6758DF3-B8EF-4116-B3EE-3A7AA1341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ECD1D8-FE9C-4999-BB6F-D8C227E8A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EECD1D8-FE9C-4999-BB6F-D8C227E8A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A605D9-F215-40B8-8B29-E88068100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5A605D9-F215-40B8-8B29-E88068100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055C96-45DE-457A-A38D-20D09878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1055C96-45DE-457A-A38D-20D098783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05AF93-C218-47DB-B279-83A53EED7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305AF93-C218-47DB-B279-83A53EED7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B6D57-3CE8-4232-ABFA-CA9D9C805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2DB6D57-3CE8-4232-ABFA-CA9D9C805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89E265-284A-48C9-8361-06D7A7329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2889E265-284A-48C9-8361-06D7A7329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0609D4-1585-4048-9EF6-CC46F2ED5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B80609D4-1585-4048-9EF6-CC46F2ED5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A4BEB-4034-4944-BF88-5109ABA2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7CA4BEB-4034-4944-BF88-5109ABA27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4004A3-7155-45B7-9D65-352A6B9F5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3E4004A3-7155-45B7-9D65-352A6B9F5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C70470-26BA-4718-A51F-50920021D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BC70470-26BA-4718-A51F-50920021D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35599E-F221-4ECB-AAFA-2C9F355DE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B935599E-F221-4ECB-AAFA-2C9F355DE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66CA21-C8E5-4EC2-BFE6-886EFC14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A666CA21-C8E5-4EC2-BFE6-886EFC149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8C27C-6032-492D-872F-9A75DA1E4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E3D8C27C-6032-492D-872F-9A75DA1E4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573567-EBBE-47FC-9464-186AC129D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573567-EBBE-47FC-9464-186AC129D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F4318-A721-4FE2-A4D2-9301ABA14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B83F4318-A721-4FE2-A4D2-9301ABA14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2A3C8-7772-4B3E-A14F-67D5CC34A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BEC2A3C8-7772-4B3E-A14F-67D5CC34A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1209F-47F3-44F5-84EE-555B53000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1FF1209F-47F3-44F5-84EE-555B53000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4C672F-08D0-4216-83A1-4351E9275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DB4C672F-08D0-4216-83A1-4351E9275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3CD52-4636-4AE5-9C70-BCF782F8B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00A3CD52-4636-4AE5-9C70-BCF782F8B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E5FE42-CA96-4B8D-A53B-57891843F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8FE5FE42-CA96-4B8D-A53B-57891843F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663C1F-E8F3-4699-AB5C-AE5CAE504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F663C1F-E8F3-4699-AB5C-AE5CAE504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296D48-0AD0-4155-A2B9-DDB880EFA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BB296D48-0AD0-4155-A2B9-DDB880EFA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DDA38-0824-4157-AAB5-50AD1D923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68BDDA38-0824-4157-AAB5-50AD1D923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45F17B-C32A-46A5-9774-C0DB0D8C8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2A45F17B-C32A-46A5-9774-C0DB0D8C8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65577D-1B89-4764-97E8-98CDB9225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D365577D-1B89-4764-97E8-98CDB9225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5DBB0D-8598-42CB-8481-5CE6C5E87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695DBB0D-8598-42CB-8481-5CE6C5E87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A24FCB-29D7-4DFF-8D0C-4729590CD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5FA24FCB-29D7-4DFF-8D0C-4729590CD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BB970-E5FE-4BB4-84FB-DF3C11B36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601BB970-E5FE-4BB4-84FB-DF3C11B36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7BDE2-B387-410A-9C42-D3A0F136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39A7BDE2-B387-410A-9C42-D3A0F136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116080-7743-4BE6-B44E-82A8C3D5A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43116080-7743-4BE6-B44E-82A8C3D5A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935529-1E02-4188-9145-32304DA0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graphicEl>
                                              <a:dgm id="{13935529-1E02-4188-9145-32304DA0F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E884E-F8AD-4718-B46E-33A5CCFB9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graphicEl>
                                              <a:dgm id="{046E884E-F8AD-4718-B46E-33A5CCFB9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4B491E-DF13-49BD-90F7-9ECC503E1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graphicEl>
                                              <a:dgm id="{5B4B491E-DF13-49BD-90F7-9ECC503E1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5311E-5041-451E-847F-AE07C02C9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">
                                            <p:graphicEl>
                                              <a:dgm id="{1E55311E-5041-451E-847F-AE07C02C9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84EF3-A9A8-43E3-ADAF-B93C877A3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ECE84EF3-A9A8-43E3-ADAF-B93C877A3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896BA3-64DC-4611-A8E7-49DEB3E41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0896BA3-64DC-4611-A8E7-49DEB3E41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0498A8-AE1E-4343-B7E5-ED96E9D3F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>
                                            <p:graphicEl>
                                              <a:dgm id="{7F0498A8-AE1E-4343-B7E5-ED96E9D3F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6C008B-33B2-496A-AC7A-D9DBD5F91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EF6C008B-33B2-496A-AC7A-D9DBD5F91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33985D-E5AA-4C28-8DE8-9774FF804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4033985D-E5AA-4C28-8DE8-9774FF804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C71D4-28EC-4F20-8177-4731C0821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>
                                            <p:graphicEl>
                                              <a:dgm id="{CDBC71D4-28EC-4F20-8177-4731C0821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C0F1D-14F0-4C21-80C8-A41710CE3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">
                                            <p:graphicEl>
                                              <a:dgm id="{2A7C0F1D-14F0-4C21-80C8-A41710CE3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1CDDF-8D02-4AC7-8939-3E8D638EC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">
                                            <p:graphicEl>
                                              <a:dgm id="{B281CDDF-8D02-4AC7-8939-3E8D638EC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97213F-3D9F-4037-8FC2-C9F31F1A4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">
                                            <p:graphicEl>
                                              <a:dgm id="{FB97213F-3D9F-4037-8FC2-C9F31F1A4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05E10-87B9-499C-89BC-555F14371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">
                                            <p:graphicEl>
                                              <a:dgm id="{AE305E10-87B9-499C-89BC-555F14371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243137-F5E5-4E15-847B-E8B0B92A4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>
                                            <p:graphicEl>
                                              <a:dgm id="{2F243137-F5E5-4E15-847B-E8B0B92A4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72BFE2-33DD-4614-9FED-88BCB3EE7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">
                                            <p:graphicEl>
                                              <a:dgm id="{F672BFE2-33DD-4614-9FED-88BCB3EE7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A585BB-E3FB-49F2-B973-ED0FB34DF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">
                                            <p:graphicEl>
                                              <a:dgm id="{13A585BB-E3FB-49F2-B973-ED0FB34DF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5FBC06-19F5-4B91-AEFB-A8A62541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>
                                            <p:graphicEl>
                                              <a:dgm id="{9A5FBC06-19F5-4B91-AEFB-A8A625417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269A0-DC72-423D-B733-9167041A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">
                                            <p:graphicEl>
                                              <a:dgm id="{13B269A0-DC72-423D-B733-9167041A7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ECD86-6B33-4464-93A7-65AF2A64E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">
                                            <p:graphicEl>
                                              <a:dgm id="{E8AECD86-6B33-4464-93A7-65AF2A64E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03999E-FD64-40EF-AB84-B9F33BC8D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">
                                            <p:graphicEl>
                                              <a:dgm id="{8C03999E-FD64-40EF-AB84-B9F33BC8D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FE3BB-1DBB-4C33-8EBB-6EF7C1C6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">
                                            <p:graphicEl>
                                              <a:dgm id="{C7CFE3BB-1DBB-4C33-8EBB-6EF7C1C68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>
                                            <p:graphicEl>
                                              <a:dgm id="{C7CFE3BB-1DBB-4C33-8EBB-6EF7C1C6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>
                                            <p:graphicEl>
                                              <a:dgm id="{C7CFE3BB-1DBB-4C33-8EBB-6EF7C1C68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C6F8A-074F-4D06-9D46-24384A462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">
                                            <p:graphicEl>
                                              <a:dgm id="{670C6F8A-074F-4D06-9D46-24384A462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">
                                            <p:graphicEl>
                                              <a:dgm id="{670C6F8A-074F-4D06-9D46-24384A462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670C6F8A-074F-4D06-9D46-24384A462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50"/>
                            </p:stCondLst>
                            <p:childTnLst>
                              <p:par>
                                <p:cTn id="19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4AE9C-1A10-44E8-91B6-6D47AD74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">
                                            <p:graphicEl>
                                              <a:dgm id="{2E74AE9C-1A10-44E8-91B6-6D47AD745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graphicEl>
                                              <a:dgm id="{2E74AE9C-1A10-44E8-91B6-6D47AD74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>
                                            <p:graphicEl>
                                              <a:dgm id="{2E74AE9C-1A10-44E8-91B6-6D47AD745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500"/>
                            </p:stCondLst>
                            <p:childTnLst>
                              <p:par>
                                <p:cTn id="19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73DC84-42BC-4A34-9857-11BB04D3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">
                                            <p:graphicEl>
                                              <a:dgm id="{6773DC84-42BC-4A34-9857-11BB04D3F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graphicEl>
                                              <a:dgm id="{6773DC84-42BC-4A34-9857-11BB04D3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">
                                            <p:graphicEl>
                                              <a:dgm id="{6773DC84-42BC-4A34-9857-11BB04D3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75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FFF4D-5675-4CAA-AB65-324A4353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">
                                            <p:graphicEl>
                                              <a:dgm id="{BB5FFF4D-5675-4CAA-AB65-324A4353B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">
                                            <p:graphicEl>
                                              <a:dgm id="{BB5FFF4D-5675-4CAA-AB65-324A4353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">
                                            <p:graphicEl>
                                              <a:dgm id="{BB5FFF4D-5675-4CAA-AB65-324A4353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0"/>
                            </p:stCondLst>
                            <p:childTnLst>
                              <p:par>
                                <p:cTn id="21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F9884C-D064-48E2-AD56-20ECFD0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">
                                            <p:graphicEl>
                                              <a:dgm id="{15F9884C-D064-48E2-AD56-20ECFD0DA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">
                                            <p:graphicEl>
                                              <a:dgm id="{15F9884C-D064-48E2-AD56-20ECFD0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">
                                            <p:graphicEl>
                                              <a:dgm id="{15F9884C-D064-48E2-AD56-20ECFD0DA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250"/>
                            </p:stCondLst>
                            <p:childTnLst>
                              <p:par>
                                <p:cTn id="2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82A5F-C1B1-4CFB-953D-5E555BFB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">
                                            <p:graphicEl>
                                              <a:dgm id="{75C82A5F-C1B1-4CFB-953D-5E555BFB0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">
                                            <p:graphicEl>
                                              <a:dgm id="{75C82A5F-C1B1-4CFB-953D-5E555BFB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">
                                            <p:graphicEl>
                                              <a:dgm id="{75C82A5F-C1B1-4CFB-953D-5E555BFB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364EA-0795-436F-8303-7C14D4123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">
                                            <p:graphicEl>
                                              <a:dgm id="{4D6364EA-0795-436F-8303-7C14D4123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">
                                            <p:graphicEl>
                                              <a:dgm id="{4D6364EA-0795-436F-8303-7C14D4123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">
                                            <p:graphicEl>
                                              <a:dgm id="{4D6364EA-0795-436F-8303-7C14D4123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750"/>
                            </p:stCondLst>
                            <p:childTnLst>
                              <p:par>
                                <p:cTn id="2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03BA28-2FD4-48B8-8FDE-5453FFE3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">
                                            <p:graphicEl>
                                              <a:dgm id="{7903BA28-2FD4-48B8-8FDE-5453FFE3B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">
                                            <p:graphicEl>
                                              <a:dgm id="{7903BA28-2FD4-48B8-8FDE-5453FFE3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">
                                            <p:graphicEl>
                                              <a:dgm id="{7903BA28-2FD4-48B8-8FDE-5453FFE3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C1A006-CD15-4A0A-B48C-F4079699B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">
                                            <p:graphicEl>
                                              <a:dgm id="{45C1A006-CD15-4A0A-B48C-F4079699B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">
                                            <p:graphicEl>
                                              <a:dgm id="{45C1A006-CD15-4A0A-B48C-F4079699B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">
                                            <p:graphicEl>
                                              <a:dgm id="{45C1A006-CD15-4A0A-B48C-F4079699B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24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951D7-C7A7-440A-BD0E-7A11165F9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">
                                            <p:graphicEl>
                                              <a:dgm id="{AC2951D7-C7A7-440A-BD0E-7A11165F9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">
                                            <p:graphicEl>
                                              <a:dgm id="{AC2951D7-C7A7-440A-BD0E-7A11165F9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">
                                            <p:graphicEl>
                                              <a:dgm id="{AC2951D7-C7A7-440A-BD0E-7A11165F9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63D73-B377-49D3-B62A-38A0B2DC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">
                                            <p:graphicEl>
                                              <a:dgm id="{35663D73-B377-49D3-B62A-38A0B2DC6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">
                                            <p:graphicEl>
                                              <a:dgm id="{35663D73-B377-49D3-B62A-38A0B2DC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">
                                            <p:graphicEl>
                                              <a:dgm id="{35663D73-B377-49D3-B62A-38A0B2DC6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FDD94-DFFA-4664-9E63-086D8301B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">
                                            <p:graphicEl>
                                              <a:dgm id="{643FDD94-DFFA-4664-9E63-086D8301B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">
                                            <p:graphicEl>
                                              <a:dgm id="{643FDD94-DFFA-4664-9E63-086D8301B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">
                                            <p:graphicEl>
                                              <a:dgm id="{643FDD94-DFFA-4664-9E63-086D8301B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7F957E-7D08-4DEA-B492-ED387D9C7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">
                                            <p:graphicEl>
                                              <a:dgm id="{097F957E-7D08-4DEA-B492-ED387D9C7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">
                                            <p:graphicEl>
                                              <a:dgm id="{097F957E-7D08-4DEA-B492-ED387D9C7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">
                                            <p:graphicEl>
                                              <a:dgm id="{097F957E-7D08-4DEA-B492-ED387D9C7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7250"/>
                            </p:stCondLst>
                            <p:childTnLst>
                              <p:par>
                                <p:cTn id="26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8C68A6-BFEF-4A69-A019-308C90DE3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">
                                            <p:graphicEl>
                                              <a:dgm id="{BD8C68A6-BFEF-4A69-A019-308C90DE3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">
                                            <p:graphicEl>
                                              <a:dgm id="{BD8C68A6-BFEF-4A69-A019-308C90DE3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">
                                            <p:graphicEl>
                                              <a:dgm id="{BD8C68A6-BFEF-4A69-A019-308C90DE3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180" y="76200"/>
            <a:ext cx="8600316" cy="685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Расчет рациона </a:t>
            </a:r>
            <a:r>
              <a:rPr lang="ru-RU" sz="3200" dirty="0" smtClean="0"/>
              <a:t>в программе </a:t>
            </a:r>
            <a:r>
              <a:rPr lang="en-US" sz="3200" b="1" dirty="0" err="1">
                <a:solidFill>
                  <a:srgbClr val="7F7F7F"/>
                </a:solidFill>
              </a:rPr>
              <a:t>WinMix</a:t>
            </a:r>
            <a:r>
              <a:rPr lang="en-US" sz="3200" b="1" dirty="0">
                <a:solidFill>
                  <a:srgbClr val="7F7F7F"/>
                </a:solidFill>
              </a:rPr>
              <a:t> Cattle</a:t>
            </a:r>
            <a:endParaRPr lang="ru-RU" sz="3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0" y="757571"/>
            <a:ext cx="7871520" cy="610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Печать рационов в </a:t>
            </a:r>
            <a:r>
              <a:rPr lang="en-US" sz="3200" b="1" dirty="0" err="1" smtClean="0">
                <a:solidFill>
                  <a:srgbClr val="7F7F7F"/>
                </a:solidFill>
              </a:rPr>
              <a:t>WinMix</a:t>
            </a:r>
            <a:r>
              <a:rPr lang="en-US" sz="3200" b="1" dirty="0" smtClean="0">
                <a:solidFill>
                  <a:srgbClr val="7F7F7F"/>
                </a:solidFill>
              </a:rPr>
              <a:t> Cattle</a:t>
            </a:r>
            <a:endParaRPr lang="uk-UA" sz="3200" b="1" dirty="0">
              <a:solidFill>
                <a:srgbClr val="7F7F7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6485"/>
            <a:ext cx="4680520" cy="56208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810000" cy="47910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 lang="ru-RU"/>
            </a:pPr>
            <a:r>
              <a:rPr lang="ru-RU" sz="4400" dirty="0">
                <a:solidFill>
                  <a:srgbClr val="92D050"/>
                </a:solidFill>
              </a:rPr>
              <a:t/>
            </a:r>
            <a:br>
              <a:rPr lang="ru-RU" sz="4400" dirty="0">
                <a:solidFill>
                  <a:srgbClr val="92D050"/>
                </a:solidFill>
              </a:rPr>
            </a:br>
            <a:r>
              <a:rPr lang="ru-RU" sz="4400" dirty="0" smtClean="0">
                <a:solidFill>
                  <a:srgbClr val="92D050"/>
                </a:solidFill>
              </a:rPr>
              <a:t>Спасибо за внимание.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44624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281088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350662" y="3471589"/>
            <a:ext cx="7965754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7000"/>
              </a:lnSpc>
            </a:pP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3200" dirty="0" smtClean="0">
                <a:solidFill>
                  <a:srgbClr val="7BCF27"/>
                </a:solidFill>
                <a:latin typeface="Calibri" pitchFamily="34" charset="0"/>
              </a:rPr>
              <a:t>Оптимальные </a:t>
            </a:r>
            <a:r>
              <a:rPr lang="ru-RU" sz="3200" dirty="0">
                <a:solidFill>
                  <a:srgbClr val="7BCF27"/>
                </a:solidFill>
                <a:latin typeface="Calibri" pitchFamily="34" charset="0"/>
              </a:rPr>
              <a:t>рецепты кормления </a:t>
            </a:r>
            <a:r>
              <a:rPr lang="ru-RU" sz="3200" dirty="0" smtClean="0">
                <a:solidFill>
                  <a:srgbClr val="7BCF27"/>
                </a:solidFill>
                <a:latin typeface="Calibri" pitchFamily="34" charset="0"/>
              </a:rPr>
              <a:t>–  </a:t>
            </a:r>
          </a:p>
          <a:p>
            <a:pPr algn="l">
              <a:lnSpc>
                <a:spcPct val="87000"/>
              </a:lnSpc>
            </a:pPr>
            <a:r>
              <a:rPr lang="uk-U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Основа </a:t>
            </a:r>
            <a:r>
              <a:rPr lang="uk-UA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ыльного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животноводства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68560" y="6381328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362765" y="356547"/>
            <a:ext cx="5712166" cy="21363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Алексеенко Инесса Николаевна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кандидат экономических наук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НПП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ООО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ВинМикс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-Софт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+380 67 505-12-05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+380 44 331-56-51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kim@winmixsoft.com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http://www.winmixsoft.com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6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Не сбалансированный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рецепт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следствия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0711" y="1557456"/>
            <a:ext cx="2068689" cy="2708434"/>
            <a:chOff x="750711" y="1557456"/>
            <a:chExt cx="2068689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0711" y="2522882"/>
              <a:ext cx="2068689" cy="119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24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н</a:t>
              </a:r>
              <a:r>
                <a:rPr lang="uk-UA" sz="24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изкие</a:t>
              </a:r>
              <a:r>
                <a:rPr lang="uk-UA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uk-UA" sz="24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привесы</a:t>
              </a:r>
              <a:r>
                <a:rPr lang="uk-UA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и </a:t>
              </a:r>
              <a:r>
                <a:rPr lang="uk-UA" sz="24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надои</a:t>
              </a:r>
              <a:endParaRPr lang="ru-RU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93319" y="198884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22712" y="1584662"/>
            <a:ext cx="2129408" cy="2708434"/>
            <a:chOff x="3522712" y="1591943"/>
            <a:chExt cx="2129408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2712" y="2523318"/>
              <a:ext cx="2129408" cy="984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огромное</a:t>
              </a:r>
            </a:p>
            <a:p>
              <a:pPr algn="ctr">
                <a:lnSpc>
                  <a:spcPct val="80000"/>
                </a:lnSpc>
              </a:pPr>
              <a:r>
                <a:rPr lang="ru-RU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снижение</a:t>
              </a:r>
            </a:p>
            <a:p>
              <a:pPr algn="ctr">
                <a:lnSpc>
                  <a:spcPct val="80000"/>
                </a:lnSpc>
              </a:pPr>
              <a:r>
                <a:rPr lang="ru-RU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рентабельности</a:t>
              </a:r>
              <a:endParaRPr lang="ru-RU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51832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50632" y="1587511"/>
            <a:ext cx="2209800" cy="2708434"/>
            <a:chOff x="6250632" y="1587511"/>
            <a:chExt cx="22098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50632" y="2576658"/>
              <a:ext cx="2209800" cy="142840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н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еобоснованные </a:t>
              </a:r>
              <a:r>
                <a:rPr lang="ru-RU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траты времени и  ресурсов</a:t>
              </a:r>
              <a:endParaRPr lang="ru-RU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1564" y="198884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  </a:t>
              </a:r>
            </a:p>
          </p:txBody>
        </p:sp>
      </p:grp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791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305800" cy="707886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Расчет с помощью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компьютерной 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программы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преимущества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36982" y="1088886"/>
            <a:ext cx="2068689" cy="2708434"/>
            <a:chOff x="750711" y="1557456"/>
            <a:chExt cx="2068689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0711" y="2348880"/>
              <a:ext cx="2068689" cy="1194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24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быстрый</a:t>
              </a:r>
              <a:r>
                <a:rPr lang="uk-UA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и </a:t>
              </a:r>
              <a:r>
                <a:rPr lang="uk-UA" sz="24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удобный</a:t>
              </a:r>
              <a:r>
                <a:rPr lang="uk-UA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uk-UA" sz="24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расчет</a:t>
              </a:r>
              <a:r>
                <a:rPr lang="uk-UA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рецепта</a:t>
              </a:r>
              <a:endParaRPr lang="ru-RU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93319" y="198884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00192" y="1158706"/>
            <a:ext cx="2129408" cy="2708434"/>
            <a:chOff x="3522712" y="1591943"/>
            <a:chExt cx="2129408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2712" y="2356161"/>
              <a:ext cx="2129408" cy="984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рецепт</a:t>
              </a:r>
            </a:p>
            <a:p>
              <a:pPr algn="ctr">
                <a:lnSpc>
                  <a:spcPct val="80000"/>
                </a:lnSpc>
              </a:pPr>
              <a:r>
                <a:rPr lang="ru-RU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о</a:t>
              </a:r>
              <a:r>
                <a:rPr lang="ru-RU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твечающий</a:t>
              </a:r>
            </a:p>
            <a:p>
              <a:pPr algn="ctr">
                <a:lnSpc>
                  <a:spcPct val="80000"/>
                </a:lnSpc>
              </a:pPr>
              <a:r>
                <a:rPr lang="ru-RU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в</a:t>
              </a:r>
              <a:r>
                <a:rPr lang="ru-RU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сем нормам</a:t>
              </a:r>
            </a:p>
            <a:p>
              <a:pPr algn="ctr">
                <a:lnSpc>
                  <a:spcPct val="80000"/>
                </a:lnSpc>
              </a:pPr>
              <a:r>
                <a:rPr lang="ru-RU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кормления</a:t>
              </a:r>
              <a:endParaRPr lang="ru-RU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51832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711" y="3456870"/>
            <a:ext cx="2209800" cy="2708434"/>
            <a:chOff x="6228184" y="1587511"/>
            <a:chExt cx="22098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2348880"/>
              <a:ext cx="2209800" cy="142840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рецепт имеющий минимальную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стоимость </a:t>
              </a:r>
              <a:endParaRPr lang="ru-RU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1564" y="198884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  </a:t>
              </a:r>
            </a:p>
          </p:txBody>
        </p:sp>
      </p:grpSp>
      <p:grpSp>
        <p:nvGrpSpPr>
          <p:cNvPr id="22" name="Group 23"/>
          <p:cNvGrpSpPr/>
          <p:nvPr/>
        </p:nvGrpSpPr>
        <p:grpSpPr>
          <a:xfrm>
            <a:off x="3491880" y="3501008"/>
            <a:ext cx="2281808" cy="2708434"/>
            <a:chOff x="6251757" y="1587511"/>
            <a:chExt cx="2281808" cy="2708434"/>
          </a:xfrm>
        </p:grpSpPr>
        <p:sp>
          <p:nvSpPr>
            <p:cNvPr id="25" name="Oval 4"/>
            <p:cNvSpPr/>
            <p:nvPr/>
          </p:nvSpPr>
          <p:spPr>
            <a:xfrm>
              <a:off x="6342856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7030A0"/>
                </a:gs>
                <a:gs pos="48000">
                  <a:srgbClr val="7030A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 smtClean="0">
                  <a:solidFill>
                    <a:srgbClr val="932CD2"/>
                  </a:solidFill>
                  <a:latin typeface="+mj-lt"/>
                  <a:cs typeface="Arial" pitchFamily="34" charset="0"/>
                </a:rPr>
                <a:t>4</a:t>
              </a:r>
              <a:endParaRPr lang="ru-RU" sz="17000" b="1" dirty="0">
                <a:solidFill>
                  <a:srgbClr val="932CD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51757" y="2451607"/>
              <a:ext cx="2281808" cy="142840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гарантированные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ru-RU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привесы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, </a:t>
              </a:r>
              <a:r>
                <a:rPr lang="ru-RU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надои 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и увеличение прибыли</a:t>
              </a:r>
              <a:endParaRPr lang="ru-RU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9" name="Oval 20"/>
            <p:cNvSpPr/>
            <p:nvPr/>
          </p:nvSpPr>
          <p:spPr>
            <a:xfrm>
              <a:off x="6587369" y="198834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  </a:t>
              </a:r>
            </a:p>
          </p:txBody>
        </p:sp>
      </p:grpSp>
      <p:pic>
        <p:nvPicPr>
          <p:cNvPr id="30" name="Picture 42" descr="Comp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717" y="1629159"/>
            <a:ext cx="2346334" cy="186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901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72" y="228600"/>
            <a:ext cx="87630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altLang="uk-UA" sz="3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Получение результата с помощью </a:t>
            </a:r>
            <a:r>
              <a:rPr lang="ru-RU" altLang="uk-UA" sz="3400" b="1" dirty="0" err="1" smtClean="0">
                <a:solidFill>
                  <a:schemeClr val="tx2">
                    <a:lumMod val="75000"/>
                  </a:schemeClr>
                </a:solidFill>
              </a:rPr>
              <a:t>WinMix</a:t>
            </a:r>
            <a:r>
              <a:rPr lang="ru-RU" altLang="uk-UA" sz="3400" dirty="0" smtClean="0"/>
              <a:t> 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2667000" y="838200"/>
            <a:ext cx="4114800" cy="3810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040000"/>
                </a:solidFill>
                <a:latin typeface="+mn-lt"/>
              </a:rPr>
              <a:t>Вид животного, вес, возраст</a:t>
            </a: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2555776" y="6096000"/>
            <a:ext cx="4419600" cy="645368"/>
          </a:xfrm>
          <a:prstGeom prst="flowChartAlternateProcess">
            <a:avLst/>
          </a:prstGeom>
          <a:gradFill flip="none" rotWithShape="1">
            <a:gsLst>
              <a:gs pos="0">
                <a:srgbClr val="9192CD"/>
              </a:gs>
              <a:gs pos="39999">
                <a:srgbClr val="8CA8F8"/>
              </a:gs>
              <a:gs pos="70000">
                <a:srgbClr val="A5A9F1"/>
              </a:gs>
              <a:gs pos="100000">
                <a:srgbClr val="E3ECF9"/>
              </a:gs>
            </a:gsLst>
            <a:lin ang="5400000" scaled="1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Сбалансированный </a:t>
            </a:r>
            <a:r>
              <a:rPr lang="ru-RU" altLang="uk-UA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рецепт </a:t>
            </a:r>
            <a:r>
              <a:rPr lang="ru-RU" altLang="uk-UA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кормления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при минимальной стоимости</a:t>
            </a:r>
            <a:endParaRPr lang="ru-RU" altLang="uk-UA" sz="2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152400" y="1916832"/>
            <a:ext cx="2133600" cy="18288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dirty="0">
                <a:solidFill>
                  <a:srgbClr val="464646"/>
                </a:solidFill>
                <a:latin typeface="+mn-lt"/>
              </a:rPr>
              <a:t>Н</a:t>
            </a:r>
            <a:r>
              <a:rPr lang="uk-UA" altLang="uk-UA" sz="2000" dirty="0" smtClean="0">
                <a:solidFill>
                  <a:srgbClr val="464646"/>
                </a:solidFill>
                <a:latin typeface="+mn-lt"/>
              </a:rPr>
              <a:t>абор</a:t>
            </a:r>
            <a:r>
              <a:rPr lang="ru-RU" altLang="uk-UA" sz="2000" dirty="0" smtClean="0">
                <a:solidFill>
                  <a:srgbClr val="464646"/>
                </a:solidFill>
                <a:latin typeface="+mn-lt"/>
              </a:rPr>
              <a:t> сырья,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rgbClr val="464646"/>
                </a:solidFill>
                <a:latin typeface="+mn-lt"/>
              </a:rPr>
              <a:t>которое будет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464646"/>
                </a:solidFill>
                <a:latin typeface="+mn-lt"/>
              </a:rPr>
              <a:t>п</a:t>
            </a:r>
            <a:r>
              <a:rPr lang="ru-RU" altLang="uk-UA" sz="2000" dirty="0" smtClean="0">
                <a:solidFill>
                  <a:srgbClr val="464646"/>
                </a:solidFill>
                <a:latin typeface="+mn-lt"/>
              </a:rPr>
              <a:t>ринимать участие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rgbClr val="464646"/>
                </a:solidFill>
                <a:latin typeface="+mn-lt"/>
              </a:rPr>
              <a:t>в расчете данного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rgbClr val="464646"/>
                </a:solidFill>
                <a:latin typeface="+mn-lt"/>
              </a:rPr>
              <a:t>рецепта</a:t>
            </a:r>
            <a:endParaRPr lang="ru-RU" altLang="uk-UA" sz="2000" dirty="0">
              <a:solidFill>
                <a:srgbClr val="464646"/>
              </a:solidFill>
              <a:latin typeface="+mn-lt"/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2483768" y="1905000"/>
            <a:ext cx="4648200" cy="19812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Список показателей качества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ограничения на их содержание в рецепте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(минимальная и максимальная граница,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отношение одного </a:t>
            </a:r>
            <a:r>
              <a:rPr lang="ru-RU" altLang="uk-UA" sz="2000" dirty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вида </a:t>
            </a:r>
            <a:r>
              <a:rPr lang="ru-RU" altLang="uk-UA" sz="2000" dirty="0" smtClean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altLang="uk-UA" sz="2000" dirty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другому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ограничение на суммарное содержание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группы </a:t>
            </a:r>
            <a:r>
              <a:rPr lang="ru-RU" altLang="uk-UA" sz="2000" dirty="0" smtClean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показателей </a:t>
            </a:r>
            <a:r>
              <a:rPr lang="ru-RU" altLang="uk-UA" sz="2000" dirty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и др</a:t>
            </a:r>
            <a:r>
              <a:rPr lang="ru-RU" altLang="uk-UA" sz="2000" dirty="0" smtClean="0">
                <a:solidFill>
                  <a:srgbClr val="46464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.)</a:t>
            </a:r>
            <a:endParaRPr lang="ru-RU" altLang="uk-UA" sz="2000" dirty="0">
              <a:solidFill>
                <a:srgbClr val="464646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7164288" y="1905000"/>
            <a:ext cx="1905000" cy="8382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464646"/>
                </a:solidFill>
                <a:latin typeface="+mn-lt"/>
              </a:rPr>
              <a:t>Стоимость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464646"/>
                </a:solidFill>
                <a:latin typeface="+mn-lt"/>
              </a:rPr>
              <a:t>сырья в рецепте </a:t>
            </a:r>
          </a:p>
        </p:txBody>
      </p:sp>
      <p:sp>
        <p:nvSpPr>
          <p:cNvPr id="57366" name="AutoShape 22"/>
          <p:cNvSpPr>
            <a:spLocks noChangeArrowheads="1"/>
          </p:cNvSpPr>
          <p:nvPr/>
        </p:nvSpPr>
        <p:spPr bwMode="auto">
          <a:xfrm>
            <a:off x="49560" y="1299592"/>
            <a:ext cx="2362200" cy="61724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 smtClean="0">
                <a:solidFill>
                  <a:srgbClr val="040000"/>
                </a:solidFill>
                <a:latin typeface="+mn-lt"/>
              </a:rPr>
              <a:t>Сырье</a:t>
            </a:r>
            <a:endParaRPr lang="ru-RU" altLang="uk-UA" sz="2000" dirty="0">
              <a:solidFill>
                <a:srgbClr val="040000"/>
              </a:solidFill>
              <a:latin typeface="+mn-lt"/>
            </a:endParaRPr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>
            <a:off x="1828800" y="1066800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7696200" y="1066800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1828800" y="1066800"/>
            <a:ext cx="838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6781800" y="1066800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4724400" y="3886200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>
            <a:off x="4792663" y="5867400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1905000" y="4191000"/>
            <a:ext cx="2133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82" name="Line 38"/>
          <p:cNvSpPr>
            <a:spLocks noChangeShapeType="1"/>
          </p:cNvSpPr>
          <p:nvPr/>
        </p:nvSpPr>
        <p:spPr bwMode="auto">
          <a:xfrm flipH="1">
            <a:off x="5562600" y="4191000"/>
            <a:ext cx="2133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>
            <a:off x="1905000" y="3733800"/>
            <a:ext cx="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57384" name="Line 40"/>
          <p:cNvSpPr>
            <a:spLocks noChangeShapeType="1"/>
          </p:cNvSpPr>
          <p:nvPr/>
        </p:nvSpPr>
        <p:spPr bwMode="auto">
          <a:xfrm>
            <a:off x="7696200" y="2743200"/>
            <a:ext cx="0" cy="1447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pic>
        <p:nvPicPr>
          <p:cNvPr id="57386" name="Picture 42" descr="Comp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200" y="4126830"/>
            <a:ext cx="2160984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2438400" y="1295400"/>
            <a:ext cx="46482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040000"/>
                </a:solidFill>
                <a:latin typeface="+mn-lt"/>
              </a:rPr>
              <a:t>Шаблон кормления для данной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040000"/>
                </a:solidFill>
                <a:latin typeface="+mn-lt"/>
              </a:rPr>
              <a:t>категории животных</a:t>
            </a: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7164288" y="1295400"/>
            <a:ext cx="1905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dirty="0">
                <a:solidFill>
                  <a:srgbClr val="040000"/>
                </a:solidFill>
                <a:latin typeface="+mn-lt"/>
              </a:rPr>
              <a:t>Справочник цен</a:t>
            </a:r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4724400" y="1188368"/>
            <a:ext cx="0" cy="152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04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50" grpId="0" animBg="1" autoUpdateAnimBg="0"/>
      <p:bldP spid="57354" grpId="0" animBg="1"/>
      <p:bldP spid="57355" grpId="0" animBg="1" autoUpdateAnimBg="0"/>
      <p:bldP spid="57356" grpId="0" animBg="1" autoUpdateAnimBg="0"/>
      <p:bldP spid="57357" grpId="0" animBg="1" autoUpdateAnimBg="0"/>
      <p:bldP spid="57366" grpId="0" animBg="1" autoUpdateAnimBg="0"/>
      <p:bldP spid="57374" grpId="0" animBg="1"/>
      <p:bldP spid="57375" grpId="0" animBg="1"/>
      <p:bldP spid="57376" grpId="0" animBg="1"/>
      <p:bldP spid="57377" grpId="0" animBg="1"/>
      <p:bldP spid="57379" grpId="0" animBg="1"/>
      <p:bldP spid="57380" grpId="0" animBg="1"/>
      <p:bldP spid="57381" grpId="0" animBg="1"/>
      <p:bldP spid="57382" grpId="0" animBg="1"/>
      <p:bldP spid="57383" grpId="0" animBg="1"/>
      <p:bldP spid="57384" grpId="0" animBg="1"/>
      <p:bldP spid="57351" grpId="0" animBg="1" autoUpdateAnimBg="0"/>
      <p:bldP spid="57353" grpId="0" animBg="1" autoUpdateAnimBg="0"/>
      <p:bldP spid="573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6" y="1027500"/>
            <a:ext cx="7991619" cy="454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24974" y="1988840"/>
            <a:ext cx="3875418" cy="3026191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3752"/>
            <a:ext cx="8407468" cy="47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1239" y="2504101"/>
            <a:ext cx="2169930" cy="1500964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1179"/>
            <a:ext cx="8359334" cy="47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85706" y="2788511"/>
            <a:ext cx="798852" cy="1504585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6" y="1027500"/>
            <a:ext cx="8678747" cy="46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732240" y="2079749"/>
            <a:ext cx="815155" cy="3077444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Rectangle 26"/>
          <p:cNvSpPr/>
          <p:nvPr/>
        </p:nvSpPr>
        <p:spPr>
          <a:xfrm>
            <a:off x="2244058" y="2079748"/>
            <a:ext cx="714222" cy="1925318"/>
          </a:xfrm>
          <a:prstGeom prst="rect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7472" y="22860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altLang="uk-UA" sz="3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Получение результата с </a:t>
            </a:r>
            <a:r>
              <a:rPr lang="en-US" altLang="uk-UA" sz="3400" b="1" dirty="0" err="1" smtClean="0">
                <a:solidFill>
                  <a:schemeClr val="tx2">
                    <a:lumMod val="75000"/>
                  </a:schemeClr>
                </a:solidFill>
              </a:rPr>
              <a:t>WinMix</a:t>
            </a:r>
            <a:r>
              <a:rPr lang="en-US" altLang="uk-UA" sz="3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4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5" grpId="0" animBg="1"/>
      <p:bldP spid="27" grpId="0" animBg="1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9650"/>
            <a:ext cx="7776864" cy="418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1" y="3140968"/>
            <a:ext cx="3797005" cy="35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Шаблоны</a:t>
            </a:r>
            <a:r>
              <a:rPr lang="en-US" sz="4000" dirty="0" smtClean="0"/>
              <a:t>, </a:t>
            </a:r>
            <a:r>
              <a:rPr lang="ru-RU" sz="4000" dirty="0" smtClean="0"/>
              <a:t>валюты</a:t>
            </a:r>
            <a:r>
              <a:rPr lang="en-US" sz="4000" dirty="0" smtClean="0"/>
              <a:t>, </a:t>
            </a:r>
            <a:r>
              <a:rPr lang="ru-RU" sz="4000" dirty="0" smtClean="0">
                <a:solidFill>
                  <a:srgbClr val="7F7F7F"/>
                </a:solidFill>
              </a:rPr>
              <a:t>клиенты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endParaRPr lang="uk-UA" sz="40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8636" y="1916831"/>
            <a:ext cx="1337820" cy="2682299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Elbow Connector 8"/>
          <p:cNvCxnSpPr/>
          <p:nvPr/>
        </p:nvCxnSpPr>
        <p:spPr>
          <a:xfrm>
            <a:off x="3707904" y="3951058"/>
            <a:ext cx="3630732" cy="437324"/>
          </a:xfrm>
          <a:prstGeom prst="bentConnector3">
            <a:avLst>
              <a:gd name="adj1" fmla="val 6549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536" y="3861048"/>
            <a:ext cx="3312368" cy="18002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Rectangle 22"/>
          <p:cNvSpPr/>
          <p:nvPr/>
        </p:nvSpPr>
        <p:spPr>
          <a:xfrm>
            <a:off x="395536" y="4509120"/>
            <a:ext cx="3312368" cy="180020"/>
          </a:xfrm>
          <a:prstGeom prst="rect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7944" y="1926152"/>
            <a:ext cx="792088" cy="1934896"/>
          </a:xfrm>
          <a:prstGeom prst="rect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Elbow Connector 25"/>
          <p:cNvCxnSpPr>
            <a:endCxn id="24" idx="2"/>
          </p:cNvCxnSpPr>
          <p:nvPr/>
        </p:nvCxnSpPr>
        <p:spPr>
          <a:xfrm flipV="1">
            <a:off x="3707904" y="3861048"/>
            <a:ext cx="756084" cy="738082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6071"/>
            <a:ext cx="7062954" cy="380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01638"/>
            <a:ext cx="6358237" cy="27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80" y="116632"/>
            <a:ext cx="8456300" cy="1368152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Создание</a:t>
            </a:r>
            <a:r>
              <a:rPr lang="en-US" sz="4000" dirty="0" smtClean="0"/>
              <a:t> </a:t>
            </a:r>
            <a:r>
              <a:rPr lang="ru-RU" sz="4000" dirty="0" smtClean="0"/>
              <a:t>премикса</a:t>
            </a:r>
            <a:r>
              <a:rPr lang="en-US" sz="4000" dirty="0" smtClean="0"/>
              <a:t>, </a:t>
            </a:r>
            <a:r>
              <a:rPr lang="ru-RU" sz="4000" dirty="0" smtClean="0"/>
              <a:t>добавки </a:t>
            </a:r>
            <a:r>
              <a:rPr lang="ru-RU" sz="4000" dirty="0" smtClean="0">
                <a:solidFill>
                  <a:srgbClr val="7F7F7F"/>
                </a:solidFill>
              </a:rPr>
              <a:t>или</a:t>
            </a:r>
            <a:r>
              <a:rPr lang="en-US" sz="4000" dirty="0" smtClean="0">
                <a:solidFill>
                  <a:srgbClr val="7F7F7F"/>
                </a:solidFill>
              </a:rPr>
              <a:t> </a:t>
            </a:r>
            <a:r>
              <a:rPr lang="ru-RU" sz="4000" dirty="0" smtClean="0">
                <a:solidFill>
                  <a:srgbClr val="7F7F7F"/>
                </a:solidFill>
              </a:rPr>
              <a:t>концентрата на основе </a:t>
            </a:r>
            <a:r>
              <a:rPr lang="ru-RU" sz="4000" dirty="0" smtClean="0"/>
              <a:t>сырья клиента</a:t>
            </a:r>
            <a:endParaRPr lang="uk-UA" sz="40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cxnSp>
        <p:nvCxnSpPr>
          <p:cNvPr id="9" name="Elbow Connector 8"/>
          <p:cNvCxnSpPr>
            <a:stCxn id="10" idx="2"/>
            <a:endCxn id="8" idx="1"/>
          </p:cNvCxnSpPr>
          <p:nvPr/>
        </p:nvCxnSpPr>
        <p:spPr>
          <a:xfrm rot="16200000" flipH="1">
            <a:off x="1781690" y="3374994"/>
            <a:ext cx="576064" cy="126014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3528" y="2708919"/>
            <a:ext cx="2232248" cy="1008113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51520" y="5229200"/>
            <a:ext cx="2376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</a:rPr>
              <a:t>x%      100%</a:t>
            </a:r>
            <a:endParaRPr lang="uk-UA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71600" y="5434191"/>
            <a:ext cx="432048" cy="21544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2699792" y="3789040"/>
            <a:ext cx="2016224" cy="1008112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1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28" y="1162050"/>
            <a:ext cx="1951513" cy="291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7" y="1124744"/>
            <a:ext cx="4412782" cy="383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64" y="3284984"/>
            <a:ext cx="6379872" cy="34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707820" cy="685800"/>
          </a:xfrm>
        </p:spPr>
        <p:txBody>
          <a:bodyPr>
            <a:noAutofit/>
          </a:bodyPr>
          <a:lstStyle/>
          <a:p>
            <a:r>
              <a:rPr lang="ru-RU" sz="3800" dirty="0" smtClean="0"/>
              <a:t>Сохранить рецепт </a:t>
            </a:r>
            <a:r>
              <a:rPr lang="ru-RU" sz="3800" dirty="0" smtClean="0">
                <a:solidFill>
                  <a:srgbClr val="7F7F7F"/>
                </a:solidFill>
              </a:rPr>
              <a:t>как шаблон или сырье</a:t>
            </a:r>
            <a:endParaRPr lang="uk-UA" sz="3800" dirty="0">
              <a:solidFill>
                <a:srgbClr val="7F7F7F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1792" y="6592267"/>
            <a:ext cx="2895600" cy="365125"/>
          </a:xfrm>
        </p:spPr>
        <p:txBody>
          <a:bodyPr/>
          <a:lstStyle/>
          <a:p>
            <a:r>
              <a:rPr kumimoji="0" lang="en-US" b="1" dirty="0" smtClean="0">
                <a:solidFill>
                  <a:schemeClr val="bg1"/>
                </a:solidFill>
              </a:rPr>
              <a:t>www.winmixsoft.com</a:t>
            </a:r>
            <a:endParaRPr kumimoji="0" lang="ru-RU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4365" y="2600908"/>
            <a:ext cx="1843181" cy="18002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147987" y="2420888"/>
            <a:ext cx="1880397" cy="180020"/>
          </a:xfrm>
          <a:prstGeom prst="rect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4872689" y="1556792"/>
            <a:ext cx="1291676" cy="94817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5400000" flipH="1" flipV="1">
            <a:off x="4819939" y="2965050"/>
            <a:ext cx="1512159" cy="1143935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Знакомство с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1922</Words>
  <Application>Microsoft Office PowerPoint</Application>
  <PresentationFormat>On-screen Show (4:3)</PresentationFormat>
  <Paragraphs>259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Знакомство с PowerPoint 2010</vt:lpstr>
      <vt:lpstr>Оптимальные рецепты кормления –  Основа прибыльного животноводства</vt:lpstr>
      <vt:lpstr>PowerPoint Presentation</vt:lpstr>
      <vt:lpstr>PowerPoint Presentation</vt:lpstr>
      <vt:lpstr>PowerPoint Presentation</vt:lpstr>
      <vt:lpstr> Получение результата с помощью WinMix </vt:lpstr>
      <vt:lpstr>PowerPoint Presentation</vt:lpstr>
      <vt:lpstr>Шаблоны, валюты, клиенты </vt:lpstr>
      <vt:lpstr>Создание премикса, добавки или концентрата на основе сырья клиента</vt:lpstr>
      <vt:lpstr>Сохранить рецепт как шаблон или сырье</vt:lpstr>
      <vt:lpstr>Конвертация рецепта в производственный</vt:lpstr>
      <vt:lpstr>Система выделения цветом</vt:lpstr>
      <vt:lpstr>Отслеживание “Скрытых цены и %" и  постоптимизационный анализ</vt:lpstr>
      <vt:lpstr>Анализ рецепта: колонка Вклад</vt:lpstr>
      <vt:lpstr>Расчет конечной стоимости рецепта + упаковка, потери на производстве, транспорт и др</vt:lpstr>
      <vt:lpstr>Профессиональная печать</vt:lpstr>
      <vt:lpstr>Экспорт и импорт данных, сохранение в форматах .xls и .pdf</vt:lpstr>
      <vt:lpstr>Удобный поиск и фильтры</vt:lpstr>
      <vt:lpstr>Серверная версия и синхронизация неограниченное количество пользователей с разными правами доступа к данным</vt:lpstr>
      <vt:lpstr>Расчет показателей качества</vt:lpstr>
      <vt:lpstr>При выборе программы обратите внимание на: </vt:lpstr>
      <vt:lpstr>Модуль для расчета рационов</vt:lpstr>
      <vt:lpstr>Расчет потребностей животных в питательностях</vt:lpstr>
      <vt:lpstr>Расчет рациона в программе WinMix Cattle</vt:lpstr>
      <vt:lpstr>Печать рационов в WinMix Cattle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2013-12-10T14:01:57Z</dcterms:created>
  <dcterms:modified xsi:type="dcterms:W3CDTF">2015-06-25T13:32:46Z</dcterms:modified>
</cp:coreProperties>
</file>